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9.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0.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1.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3" r:id="rId1"/>
    <p:sldMasterId id="2147483718" r:id="rId2"/>
    <p:sldMasterId id="2147483784" r:id="rId3"/>
    <p:sldMasterId id="2147483787" r:id="rId4"/>
    <p:sldMasterId id="2147483806" r:id="rId5"/>
    <p:sldMasterId id="2147483818" r:id="rId6"/>
    <p:sldMasterId id="2147483831" r:id="rId7"/>
    <p:sldMasterId id="2147483854" r:id="rId8"/>
    <p:sldMasterId id="2147483878" r:id="rId9"/>
    <p:sldMasterId id="2147483897" r:id="rId10"/>
    <p:sldMasterId id="2147483902" r:id="rId11"/>
    <p:sldMasterId id="2147483907" r:id="rId12"/>
  </p:sldMasterIdLst>
  <p:notesMasterIdLst>
    <p:notesMasterId r:id="rId44"/>
  </p:notesMasterIdLst>
  <p:handoutMasterIdLst>
    <p:handoutMasterId r:id="rId45"/>
  </p:handoutMasterIdLst>
  <p:sldIdLst>
    <p:sldId id="482" r:id="rId13"/>
    <p:sldId id="426" r:id="rId14"/>
    <p:sldId id="427" r:id="rId15"/>
    <p:sldId id="473" r:id="rId16"/>
    <p:sldId id="429" r:id="rId17"/>
    <p:sldId id="472" r:id="rId18"/>
    <p:sldId id="431" r:id="rId19"/>
    <p:sldId id="432" r:id="rId20"/>
    <p:sldId id="424" r:id="rId21"/>
    <p:sldId id="434" r:id="rId22"/>
    <p:sldId id="433" r:id="rId23"/>
    <p:sldId id="435" r:id="rId24"/>
    <p:sldId id="436" r:id="rId25"/>
    <p:sldId id="437" r:id="rId26"/>
    <p:sldId id="438" r:id="rId27"/>
    <p:sldId id="439" r:id="rId28"/>
    <p:sldId id="456" r:id="rId29"/>
    <p:sldId id="442" r:id="rId30"/>
    <p:sldId id="443" r:id="rId31"/>
    <p:sldId id="444" r:id="rId32"/>
    <p:sldId id="460" r:id="rId33"/>
    <p:sldId id="446" r:id="rId34"/>
    <p:sldId id="461" r:id="rId35"/>
    <p:sldId id="448" r:id="rId36"/>
    <p:sldId id="459" r:id="rId37"/>
    <p:sldId id="457" r:id="rId38"/>
    <p:sldId id="475" r:id="rId39"/>
    <p:sldId id="451" r:id="rId40"/>
    <p:sldId id="476" r:id="rId41"/>
    <p:sldId id="452" r:id="rId42"/>
    <p:sldId id="481" r:id="rId43"/>
  </p:sldIdLst>
  <p:sldSz cx="9144000" cy="5143500" type="screen16x9"/>
  <p:notesSz cx="6858000" cy="9144000"/>
  <p:embeddedFontLst>
    <p:embeddedFont>
      <p:font typeface="Segoe UI Light" pitchFamily="34" charset="0"/>
      <p:regular r:id="rId46"/>
      <p:italic r:id="rId47"/>
    </p:embeddedFont>
    <p:embeddedFont>
      <p:font typeface="Segoe UI" pitchFamily="34" charset="0"/>
      <p:regular r:id="rId48"/>
      <p:bold r:id="rId49"/>
      <p:italic r:id="rId50"/>
      <p:boldItalic r:id="rId51"/>
    </p:embeddedFont>
    <p:embeddedFont>
      <p:font typeface="Consolas" pitchFamily="49" charset="0"/>
      <p:regular r:id="rId52"/>
      <p:bold r:id="rId53"/>
      <p:italic r:id="rId54"/>
      <p:boldItalic r:id="rId55"/>
    </p:embeddedFont>
  </p:embeddedFontLst>
  <p:custDataLst>
    <p:tags r:id="rId56"/>
  </p:custDataLst>
  <p:defaultTextStyle>
    <a:defPPr>
      <a:defRPr lang="en-US"/>
    </a:defPPr>
    <a:lvl1pPr marL="0" algn="l" defTabSz="685807" rtl="0" eaLnBrk="1" latinLnBrk="0" hangingPunct="1">
      <a:defRPr sz="1400" kern="1200">
        <a:solidFill>
          <a:schemeClr val="tx1"/>
        </a:solidFill>
        <a:latin typeface="+mn-lt"/>
        <a:ea typeface="+mn-ea"/>
        <a:cs typeface="+mn-cs"/>
      </a:defRPr>
    </a:lvl1pPr>
    <a:lvl2pPr marL="342904" algn="l" defTabSz="685807" rtl="0" eaLnBrk="1" latinLnBrk="0" hangingPunct="1">
      <a:defRPr sz="1400" kern="1200">
        <a:solidFill>
          <a:schemeClr val="tx1"/>
        </a:solidFill>
        <a:latin typeface="+mn-lt"/>
        <a:ea typeface="+mn-ea"/>
        <a:cs typeface="+mn-cs"/>
      </a:defRPr>
    </a:lvl2pPr>
    <a:lvl3pPr marL="685807" algn="l" defTabSz="685807" rtl="0" eaLnBrk="1" latinLnBrk="0" hangingPunct="1">
      <a:defRPr sz="1400" kern="1200">
        <a:solidFill>
          <a:schemeClr val="tx1"/>
        </a:solidFill>
        <a:latin typeface="+mn-lt"/>
        <a:ea typeface="+mn-ea"/>
        <a:cs typeface="+mn-cs"/>
      </a:defRPr>
    </a:lvl3pPr>
    <a:lvl4pPr marL="1028710" algn="l" defTabSz="685807" rtl="0" eaLnBrk="1" latinLnBrk="0" hangingPunct="1">
      <a:defRPr sz="1400" kern="1200">
        <a:solidFill>
          <a:schemeClr val="tx1"/>
        </a:solidFill>
        <a:latin typeface="+mn-lt"/>
        <a:ea typeface="+mn-ea"/>
        <a:cs typeface="+mn-cs"/>
      </a:defRPr>
    </a:lvl4pPr>
    <a:lvl5pPr marL="1371614" algn="l" defTabSz="685807" rtl="0" eaLnBrk="1" latinLnBrk="0" hangingPunct="1">
      <a:defRPr sz="1400" kern="1200">
        <a:solidFill>
          <a:schemeClr val="tx1"/>
        </a:solidFill>
        <a:latin typeface="+mn-lt"/>
        <a:ea typeface="+mn-ea"/>
        <a:cs typeface="+mn-cs"/>
      </a:defRPr>
    </a:lvl5pPr>
    <a:lvl6pPr marL="1714516" algn="l" defTabSz="685807" rtl="0" eaLnBrk="1" latinLnBrk="0" hangingPunct="1">
      <a:defRPr sz="1400" kern="1200">
        <a:solidFill>
          <a:schemeClr val="tx1"/>
        </a:solidFill>
        <a:latin typeface="+mn-lt"/>
        <a:ea typeface="+mn-ea"/>
        <a:cs typeface="+mn-cs"/>
      </a:defRPr>
    </a:lvl6pPr>
    <a:lvl7pPr marL="2057420" algn="l" defTabSz="685807" rtl="0" eaLnBrk="1" latinLnBrk="0" hangingPunct="1">
      <a:defRPr sz="1400" kern="1200">
        <a:solidFill>
          <a:schemeClr val="tx1"/>
        </a:solidFill>
        <a:latin typeface="+mn-lt"/>
        <a:ea typeface="+mn-ea"/>
        <a:cs typeface="+mn-cs"/>
      </a:defRPr>
    </a:lvl7pPr>
    <a:lvl8pPr marL="2400324" algn="l" defTabSz="685807" rtl="0" eaLnBrk="1" latinLnBrk="0" hangingPunct="1">
      <a:defRPr sz="1400" kern="1200">
        <a:solidFill>
          <a:schemeClr val="tx1"/>
        </a:solidFill>
        <a:latin typeface="+mn-lt"/>
        <a:ea typeface="+mn-ea"/>
        <a:cs typeface="+mn-cs"/>
      </a:defRPr>
    </a:lvl8pPr>
    <a:lvl9pPr marL="2743227" algn="l" defTabSz="685807"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CFC7552-4DD4-48BA-A82E-FA1915052250}">
          <p14:sldIdLst>
            <p14:sldId id="482"/>
            <p14:sldId id="426"/>
          </p14:sldIdLst>
        </p14:section>
        <p14:section name="Win8" id="{96545FA8-BC56-4AFC-8CFB-0382E615FF12}">
          <p14:sldIdLst>
            <p14:sldId id="427"/>
            <p14:sldId id="473"/>
            <p14:sldId id="429"/>
            <p14:sldId id="472"/>
            <p14:sldId id="431"/>
            <p14:sldId id="432"/>
            <p14:sldId id="424"/>
            <p14:sldId id="434"/>
            <p14:sldId id="433"/>
            <p14:sldId id="435"/>
            <p14:sldId id="436"/>
            <p14:sldId id="437"/>
            <p14:sldId id="438"/>
            <p14:sldId id="439"/>
            <p14:sldId id="456"/>
            <p14:sldId id="442"/>
            <p14:sldId id="443"/>
            <p14:sldId id="444"/>
            <p14:sldId id="460"/>
            <p14:sldId id="446"/>
            <p14:sldId id="461"/>
          </p14:sldIdLst>
        </p14:section>
        <p14:section name="Windows Azure" id="{49F904C9-2E1D-4B68-8A89-2D130D7057E6}">
          <p14:sldIdLst>
            <p14:sldId id="448"/>
            <p14:sldId id="459"/>
            <p14:sldId id="457"/>
          </p14:sldIdLst>
        </p14:section>
        <p14:section name="Summary" id="{3E21D81E-1F1F-4F8A-A2C5-09DC228852D8}">
          <p14:sldIdLst>
            <p14:sldId id="475"/>
            <p14:sldId id="451"/>
            <p14:sldId id="476"/>
            <p14:sldId id="452"/>
            <p14:sldId id="48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C600"/>
    <a:srgbClr val="E6E6E6"/>
    <a:srgbClr val="595959"/>
    <a:srgbClr val="FFE497"/>
    <a:srgbClr val="FFE18B"/>
    <a:srgbClr val="FFDA71"/>
    <a:srgbClr val="FFD253"/>
    <a:srgbClr val="FFBE00"/>
    <a:srgbClr val="FCFCFC"/>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81" autoAdjust="0"/>
    <p:restoredTop sz="81528" autoAdjust="0"/>
  </p:normalViewPr>
  <p:slideViewPr>
    <p:cSldViewPr snapToGrid="0">
      <p:cViewPr>
        <p:scale>
          <a:sx n="104" d="100"/>
          <a:sy n="104" d="100"/>
        </p:scale>
        <p:origin x="-1104" y="-53"/>
      </p:cViewPr>
      <p:guideLst>
        <p:guide orient="horz" pos="108"/>
        <p:guide orient="horz" pos="931"/>
        <p:guide orient="horz" pos="3164"/>
        <p:guide orient="horz" pos="692"/>
        <p:guide orient="horz" pos="2961"/>
        <p:guide orient="horz" pos="801"/>
        <p:guide pos="245"/>
        <p:guide pos="5514"/>
      </p:guideLst>
    </p:cSldViewPr>
  </p:slideViewPr>
  <p:notesTextViewPr>
    <p:cViewPr>
      <p:scale>
        <a:sx n="100" d="100"/>
        <a:sy n="100" d="100"/>
      </p:scale>
      <p:origin x="0" y="0"/>
    </p:cViewPr>
  </p:notesTextViewPr>
  <p:sorterViewPr>
    <p:cViewPr>
      <p:scale>
        <a:sx n="100" d="100"/>
        <a:sy n="100" d="100"/>
      </p:scale>
      <p:origin x="0" y="5178"/>
    </p:cViewPr>
  </p:sorterViewPr>
  <p:notesViewPr>
    <p:cSldViewPr snapToGrid="0" showGuides="1">
      <p:cViewPr varScale="1">
        <p:scale>
          <a:sx n="80" d="100"/>
          <a:sy n="80" d="100"/>
        </p:scale>
        <p:origin x="-317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font" Target="fonts/font1.fntdata"/><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font" Target="fonts/font4.fntdata"/><Relationship Id="rId57"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font" Target="fonts/font3.fntdata"/><Relationship Id="rId56" Type="http://schemas.openxmlformats.org/officeDocument/2006/relationships/tags" Target="tags/tag1.xml"/><Relationship Id="rId8" Type="http://schemas.openxmlformats.org/officeDocument/2006/relationships/slideMaster" Target="slideMasters/slideMaster8.xml"/><Relationship Id="rId51" Type="http://schemas.openxmlformats.org/officeDocument/2006/relationships/font" Target="fonts/font6.fntdata"/><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6/13/2012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6/13/2012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685807"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744" indent="-79376" algn="l" defTabSz="68580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065" indent="-86322" algn="l" defTabSz="68580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153" indent="-110134" algn="l" defTabSz="68580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373" indent="-86322" algn="l" defTabSz="685807"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4516" algn="l" defTabSz="685807" rtl="0" eaLnBrk="1" latinLnBrk="0" hangingPunct="1">
      <a:defRPr sz="900" kern="1200">
        <a:solidFill>
          <a:schemeClr val="tx1"/>
        </a:solidFill>
        <a:latin typeface="+mn-lt"/>
        <a:ea typeface="+mn-ea"/>
        <a:cs typeface="+mn-cs"/>
      </a:defRPr>
    </a:lvl6pPr>
    <a:lvl7pPr marL="2057420" algn="l" defTabSz="685807" rtl="0" eaLnBrk="1" latinLnBrk="0" hangingPunct="1">
      <a:defRPr sz="900" kern="1200">
        <a:solidFill>
          <a:schemeClr val="tx1"/>
        </a:solidFill>
        <a:latin typeface="+mn-lt"/>
        <a:ea typeface="+mn-ea"/>
        <a:cs typeface="+mn-cs"/>
      </a:defRPr>
    </a:lvl7pPr>
    <a:lvl8pPr marL="2400324" algn="l" defTabSz="685807" rtl="0" eaLnBrk="1" latinLnBrk="0" hangingPunct="1">
      <a:defRPr sz="900" kern="1200">
        <a:solidFill>
          <a:schemeClr val="tx1"/>
        </a:solidFill>
        <a:latin typeface="+mn-lt"/>
        <a:ea typeface="+mn-ea"/>
        <a:cs typeface="+mn-cs"/>
      </a:defRPr>
    </a:lvl8pPr>
    <a:lvl9pPr marL="2743227" algn="l" defTabSz="68580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270114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312856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Install-Package </a:t>
            </a:r>
            <a:r>
              <a:rPr lang="en-US" dirty="0" err="1" smtClean="0"/>
              <a:t>WnsRecipe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032721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312856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WNS is Free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947230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WnsRecipe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915078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947230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128258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6/13/2012 5:05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1944056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98130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685835" rtl="0" eaLnBrk="1" fontAlgn="auto" latinLnBrk="0" hangingPunct="1">
              <a:lnSpc>
                <a:spcPct val="90000"/>
              </a:lnSpc>
              <a:spcBef>
                <a:spcPts val="0"/>
              </a:spcBef>
              <a:spcAft>
                <a:spcPts val="25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360542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912720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WNS is Free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926929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397817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858772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312856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Master" Target="../slideMasters/slideMaster8.xml"/><Relationship Id="rId6" Type="http://schemas.microsoft.com/office/2007/relationships/hdphoto" Target="../media/hdphoto5.wdp"/><Relationship Id="rId5" Type="http://schemas.openxmlformats.org/officeDocument/2006/relationships/image" Target="../media/image12.png"/><Relationship Id="rId4" Type="http://schemas.microsoft.com/office/2007/relationships/hdphoto" Target="../media/hdphoto8.wdp"/></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slideMaster" Target="../slideMasters/slideMaster10.xml"/><Relationship Id="rId4" Type="http://schemas.openxmlformats.org/officeDocument/2006/relationships/image" Target="../media/image1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0.xml"/><Relationship Id="rId5" Type="http://schemas.openxmlformats.org/officeDocument/2006/relationships/image" Target="../media/image19.png"/><Relationship Id="rId4" Type="http://schemas.microsoft.com/office/2007/relationships/hdphoto" Target="../media/hdphoto9.wdp"/></Relationships>
</file>

<file path=ppt/slideLayouts/_rels/slideLayout12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slideMaster" Target="../slideMasters/slideMaster11.xml"/><Relationship Id="rId4" Type="http://schemas.openxmlformats.org/officeDocument/2006/relationships/image" Target="../media/image19.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1.xml"/><Relationship Id="rId5" Type="http://schemas.openxmlformats.org/officeDocument/2006/relationships/image" Target="../media/image19.png"/><Relationship Id="rId4" Type="http://schemas.microsoft.com/office/2007/relationships/hdphoto" Target="../media/hdphoto9.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3.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3.wdp"/></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Master" Target="../slideMasters/slideMaster8.xml"/><Relationship Id="rId4" Type="http://schemas.microsoft.com/office/2007/relationships/hdphoto" Target="../media/hdphoto5.wdp"/></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6.wdp"/></Relationships>
</file>

<file path=ppt/slideLayouts/_rels/slideLayout8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Master" Target="../slideMasters/slideMaster8.xml"/><Relationship Id="rId4" Type="http://schemas.microsoft.com/office/2007/relationships/hdphoto" Target="../media/hdphoto7.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8" y="2118289"/>
            <a:ext cx="8368939" cy="769441"/>
          </a:xfrm>
        </p:spPr>
        <p:txBody>
          <a:bodyPr anchor="b" anchorCtr="0">
            <a:spAutoFit/>
          </a:bodyPr>
          <a:lstStyle>
            <a:lvl1pPr>
              <a:lnSpc>
                <a:spcPct val="10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9" y="3223262"/>
            <a:ext cx="4091815"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297" indent="0">
              <a:buFont typeface="Arial" pitchFamily="34" charset="0"/>
              <a:buNone/>
              <a:defRPr/>
            </a:lvl2pPr>
            <a:lvl3pPr marL="641780" indent="0">
              <a:buFont typeface="Arial" pitchFamily="34" charset="0"/>
              <a:buNone/>
              <a:defRPr/>
            </a:lvl3pPr>
            <a:lvl4pPr marL="944214" indent="0">
              <a:buFont typeface="Arial" pitchFamily="34" charset="0"/>
              <a:buNone/>
              <a:defRPr/>
            </a:lvl4pPr>
            <a:lvl5pPr marL="1203781"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381001" y="1700099"/>
            <a:ext cx="4114800" cy="1487587"/>
          </a:xfrm>
        </p:spPr>
        <p:txBody>
          <a:bodyPr/>
          <a:lstStyle>
            <a:lvl1pPr marL="302434" indent="-302434">
              <a:buSzPct val="80000"/>
              <a:buFont typeface="Arial" pitchFamily="34" charset="0"/>
              <a:buChar char="•"/>
              <a:defRPr sz="2100"/>
            </a:lvl1pPr>
            <a:lvl2pPr marL="558431" indent="-241709">
              <a:buSzPct val="80000"/>
              <a:buFont typeface="Arial" pitchFamily="34" charset="0"/>
              <a:buChar char="•"/>
              <a:defRPr sz="2100"/>
            </a:lvl2pPr>
            <a:lvl3pPr marL="770373" indent="-211942" defTabSz="772755">
              <a:buSzPct val="80000"/>
              <a:buFont typeface="Arial" pitchFamily="34" charset="0"/>
              <a:buChar char="•"/>
              <a:defRPr sz="1800"/>
            </a:lvl3pPr>
            <a:lvl4pPr marL="988269" indent="-215514">
              <a:buSzPct val="80000"/>
              <a:buFont typeface="Arial" pitchFamily="34" charset="0"/>
              <a:buChar char="•"/>
              <a:defRPr sz="1500"/>
            </a:lvl4pPr>
            <a:lvl5pPr marL="1156155" indent="-167887">
              <a:buSzPct val="80000"/>
              <a:buFont typeface="Arial" pitchFamily="34" charset="0"/>
              <a:buChar char="•"/>
              <a:defRPr sz="15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37501"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52" indent="-22225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16" indent="-3429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10" indent="-25718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42" indent="-25718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19" indent="-25718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42" indent="-257188">
              <a:defRPr sz="1200"/>
            </a:lvl6pPr>
            <a:lvl7pPr marL="1202592" indent="-214323">
              <a:defRPr sz="1200"/>
            </a:lvl7pPr>
            <a:lvl8pPr>
              <a:defRPr sz="1200"/>
            </a:lvl8pPr>
            <a:lvl9pPr>
              <a:defRPr sz="1200"/>
            </a:lvl9pPr>
          </a:lstStyle>
          <a:p>
            <a:pPr marL="302434" lvl="0" indent="-302434" algn="l" defTabSz="685807" rtl="0" eaLnBrk="1" latinLnBrk="0" hangingPunct="1">
              <a:lnSpc>
                <a:spcPct val="90000"/>
              </a:lnSpc>
              <a:spcBef>
                <a:spcPct val="20000"/>
              </a:spcBef>
              <a:buSzPct val="80000"/>
            </a:pPr>
            <a:r>
              <a:rPr lang="en-US" dirty="0" smtClean="0"/>
              <a:t>Click to edit Master text styles</a:t>
            </a:r>
          </a:p>
          <a:p>
            <a:pPr marL="302434" lvl="1" indent="-302434" algn="l" defTabSz="685807" rtl="0" eaLnBrk="1" latinLnBrk="0" hangingPunct="1">
              <a:lnSpc>
                <a:spcPct val="90000"/>
              </a:lnSpc>
              <a:spcBef>
                <a:spcPct val="20000"/>
              </a:spcBef>
              <a:buSzPct val="80000"/>
            </a:pPr>
            <a:r>
              <a:rPr lang="en-US" dirty="0" smtClean="0"/>
              <a:t>Second level</a:t>
            </a:r>
          </a:p>
          <a:p>
            <a:pPr marL="302434" lvl="2" indent="-302434" algn="l" defTabSz="685807" rtl="0" eaLnBrk="1" latinLnBrk="0" hangingPunct="1">
              <a:lnSpc>
                <a:spcPct val="90000"/>
              </a:lnSpc>
              <a:spcBef>
                <a:spcPct val="20000"/>
              </a:spcBef>
              <a:buSzPct val="80000"/>
            </a:pPr>
            <a:r>
              <a:rPr lang="en-US" dirty="0" smtClean="0"/>
              <a:t>Third level</a:t>
            </a:r>
          </a:p>
          <a:p>
            <a:pPr marL="302434" lvl="3" indent="-302434" algn="l" defTabSz="685807" rtl="0" eaLnBrk="1" latinLnBrk="0" hangingPunct="1">
              <a:lnSpc>
                <a:spcPct val="90000"/>
              </a:lnSpc>
              <a:spcBef>
                <a:spcPct val="20000"/>
              </a:spcBef>
              <a:buSzPct val="80000"/>
            </a:pPr>
            <a:r>
              <a:rPr lang="en-US" dirty="0" smtClean="0"/>
              <a:t>Fourth level</a:t>
            </a:r>
          </a:p>
          <a:p>
            <a:pPr marL="302434" lvl="4" indent="-302434" algn="l" defTabSz="685807"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4779411"/>
            <a:ext cx="1261769" cy="146626"/>
          </a:xfrm>
          <a:prstGeom prst="rect">
            <a:avLst/>
          </a:prstGeom>
        </p:spPr>
      </p:pic>
    </p:spTree>
    <p:extLst>
      <p:ext uri="{BB962C8B-B14F-4D97-AF65-F5344CB8AC3E}">
        <p14:creationId xmlns:p14="http://schemas.microsoft.com/office/powerpoint/2010/main" val="3334852367"/>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9" tIns="34285" rIns="68569" bIns="34285" numCol="1" anchor="t" anchorCtr="0" compatLnSpc="1">
            <a:prstTxWarp prst="textNoShape">
              <a:avLst/>
            </a:prstTxWarp>
            <a:spAutoFit/>
          </a:bodyPr>
          <a:lstStyle/>
          <a:p>
            <a:pPr algn="ctr" defTabSz="685580" eaLnBrk="0" hangingPunct="0"/>
            <a:r>
              <a:rPr lang="en-US" sz="5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80"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7246555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7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7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1"/>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58402198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82" indent="-345282">
              <a:buClr>
                <a:srgbClr val="FFFFFF"/>
              </a:buClr>
              <a:buSzPct val="70000"/>
              <a:buFontTx/>
              <a:buBlip>
                <a:blip r:embed="rId2"/>
              </a:buBlip>
              <a:defRPr>
                <a:gradFill>
                  <a:gsLst>
                    <a:gs pos="0">
                      <a:srgbClr val="FFFFFF"/>
                    </a:gs>
                    <a:gs pos="86000">
                      <a:srgbClr val="FFFFFF"/>
                    </a:gs>
                  </a:gsLst>
                  <a:lin ang="5400000" scaled="0"/>
                </a:gradFill>
              </a:defRPr>
            </a:lvl1pPr>
            <a:lvl2pPr marL="641753" indent="-296470">
              <a:buClr>
                <a:srgbClr val="FFFFFF"/>
              </a:buClr>
              <a:buSzPct val="70000"/>
              <a:buFontTx/>
              <a:buBlip>
                <a:blip r:embed="rId2"/>
              </a:buBlip>
              <a:defRPr>
                <a:gradFill>
                  <a:gsLst>
                    <a:gs pos="0">
                      <a:srgbClr val="FFFFFF"/>
                    </a:gs>
                    <a:gs pos="86000">
                      <a:srgbClr val="FFFFFF"/>
                    </a:gs>
                  </a:gsLst>
                  <a:lin ang="5400000" scaled="0"/>
                </a:gradFill>
              </a:defRPr>
            </a:lvl2pPr>
            <a:lvl3pPr marL="944175" indent="-302422">
              <a:buClr>
                <a:srgbClr val="FFFFFF"/>
              </a:buClr>
              <a:buSzPct val="70000"/>
              <a:buFontTx/>
              <a:buBlip>
                <a:blip r:embed="rId2"/>
              </a:buBlip>
              <a:defRPr>
                <a:gradFill>
                  <a:gsLst>
                    <a:gs pos="0">
                      <a:srgbClr val="FFFFFF"/>
                    </a:gs>
                    <a:gs pos="86000">
                      <a:srgbClr val="FFFFFF"/>
                    </a:gs>
                  </a:gsLst>
                  <a:lin ang="5400000" scaled="0"/>
                </a:gradFill>
              </a:defRPr>
            </a:lvl3pPr>
            <a:lvl4pPr marL="1203730" indent="-259558">
              <a:buClr>
                <a:srgbClr val="FFFFFF"/>
              </a:buClr>
              <a:buSzPct val="70000"/>
              <a:buFontTx/>
              <a:buBlip>
                <a:blip r:embed="rId2"/>
              </a:buBlip>
              <a:defRPr>
                <a:gradFill>
                  <a:gsLst>
                    <a:gs pos="0">
                      <a:srgbClr val="FFFFFF"/>
                    </a:gs>
                    <a:gs pos="86000">
                      <a:srgbClr val="FFFFFF"/>
                    </a:gs>
                  </a:gsLst>
                  <a:lin ang="5400000" scaled="0"/>
                </a:gradFill>
              </a:defRPr>
            </a:lvl4pPr>
            <a:lvl5pPr marL="1456147" indent="-25241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392842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82" indent="-345282">
              <a:buClr>
                <a:srgbClr val="FFFFFF"/>
              </a:buClr>
              <a:buSzPct val="70000"/>
              <a:buFontTx/>
              <a:buBlip>
                <a:blip r:embed="rId2"/>
              </a:buBlip>
              <a:defRPr>
                <a:gradFill>
                  <a:gsLst>
                    <a:gs pos="0">
                      <a:srgbClr val="FFFFFF"/>
                    </a:gs>
                    <a:gs pos="86000">
                      <a:srgbClr val="FFFFFF"/>
                    </a:gs>
                  </a:gsLst>
                  <a:lin ang="5400000" scaled="0"/>
                </a:gradFill>
              </a:defRPr>
            </a:lvl1pPr>
            <a:lvl2pPr marL="641753" indent="-296470">
              <a:buClr>
                <a:srgbClr val="FFFFFF"/>
              </a:buClr>
              <a:buSzPct val="70000"/>
              <a:buFontTx/>
              <a:buBlip>
                <a:blip r:embed="rId2"/>
              </a:buBlip>
              <a:defRPr>
                <a:gradFill>
                  <a:gsLst>
                    <a:gs pos="0">
                      <a:srgbClr val="FFFFFF"/>
                    </a:gs>
                    <a:gs pos="86000">
                      <a:srgbClr val="FFFFFF"/>
                    </a:gs>
                  </a:gsLst>
                  <a:lin ang="5400000" scaled="0"/>
                </a:gradFill>
              </a:defRPr>
            </a:lvl2pPr>
            <a:lvl3pPr marL="944175" indent="-302422">
              <a:buClr>
                <a:srgbClr val="FFFFFF"/>
              </a:buClr>
              <a:buSzPct val="70000"/>
              <a:buFontTx/>
              <a:buBlip>
                <a:blip r:embed="rId2"/>
              </a:buBlip>
              <a:defRPr>
                <a:gradFill>
                  <a:gsLst>
                    <a:gs pos="0">
                      <a:srgbClr val="FFFFFF"/>
                    </a:gs>
                    <a:gs pos="86000">
                      <a:srgbClr val="FFFFFF"/>
                    </a:gs>
                  </a:gsLst>
                  <a:lin ang="5400000" scaled="0"/>
                </a:gradFill>
              </a:defRPr>
            </a:lvl3pPr>
            <a:lvl4pPr marL="1203730" indent="-259558">
              <a:buClr>
                <a:srgbClr val="FFFFFF"/>
              </a:buClr>
              <a:buSzPct val="70000"/>
              <a:buFontTx/>
              <a:buBlip>
                <a:blip r:embed="rId2"/>
              </a:buBlip>
              <a:defRPr>
                <a:gradFill>
                  <a:gsLst>
                    <a:gs pos="0">
                      <a:srgbClr val="FFFFFF"/>
                    </a:gs>
                    <a:gs pos="86000">
                      <a:srgbClr val="FFFFFF"/>
                    </a:gs>
                  </a:gsLst>
                  <a:lin ang="5400000" scaled="0"/>
                </a:gradFill>
              </a:defRPr>
            </a:lvl4pPr>
            <a:lvl5pPr marL="1456147" indent="-25241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96" tIns="57146" rIns="114296" bIns="57146"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1246023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4" y="84916"/>
            <a:ext cx="1108605" cy="555265"/>
          </a:xfrm>
          <a:prstGeom prst="rect">
            <a:avLst/>
          </a:prstGeom>
        </p:spPr>
      </p:pic>
      <p:sp>
        <p:nvSpPr>
          <p:cNvPr id="13" name="Rectangle 12"/>
          <p:cNvSpPr/>
          <p:nvPr userDrawn="1"/>
        </p:nvSpPr>
        <p:spPr bwMode="auto">
          <a:xfrm>
            <a:off x="0" y="4"/>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261577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162" indent="0" algn="ctr">
              <a:buNone/>
              <a:defRPr/>
            </a:lvl2pPr>
            <a:lvl3pPr marL="914324" indent="0" algn="ctr">
              <a:buNone/>
              <a:defRPr/>
            </a:lvl3pPr>
            <a:lvl4pPr marL="1371486" indent="0" algn="ctr">
              <a:buNone/>
              <a:defRPr/>
            </a:lvl4pPr>
            <a:lvl5pPr marL="1828648" indent="0" algn="ctr">
              <a:buNone/>
              <a:defRPr/>
            </a:lvl5pPr>
            <a:lvl6pPr marL="2285810" indent="0" algn="ctr">
              <a:buNone/>
              <a:defRPr/>
            </a:lvl6pPr>
            <a:lvl7pPr marL="2742972" indent="0" algn="ctr">
              <a:buNone/>
              <a:defRPr/>
            </a:lvl7pPr>
            <a:lvl8pPr marL="3200133" indent="0" algn="ctr">
              <a:buNone/>
              <a:defRPr/>
            </a:lvl8pPr>
            <a:lvl9pPr marL="3657296"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7CB49CA-D13D-4260-BBBB-9F00A16D3248}"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689523687"/>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F910DE-2C89-4E00-ABCE-598392C4701C}"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1652666906"/>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162" indent="0">
              <a:buNone/>
              <a:defRPr sz="1800"/>
            </a:lvl2pPr>
            <a:lvl3pPr marL="914324" indent="0">
              <a:buNone/>
              <a:defRPr sz="1600"/>
            </a:lvl3pPr>
            <a:lvl4pPr marL="1371486" indent="0">
              <a:buNone/>
              <a:defRPr sz="1400"/>
            </a:lvl4pPr>
            <a:lvl5pPr marL="1828648" indent="0">
              <a:buNone/>
              <a:defRPr sz="1400"/>
            </a:lvl5pPr>
            <a:lvl6pPr marL="2285810" indent="0">
              <a:buNone/>
              <a:defRPr sz="1400"/>
            </a:lvl6pPr>
            <a:lvl7pPr marL="2742972" indent="0">
              <a:buNone/>
              <a:defRPr sz="1400"/>
            </a:lvl7pPr>
            <a:lvl8pPr marL="3200133" indent="0">
              <a:buNone/>
              <a:defRPr sz="1400"/>
            </a:lvl8pPr>
            <a:lvl9pPr marL="3657296"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6DBC78B-A7C8-41F0-8E2E-F665C6572ECA}"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16052135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B33DEA5-3236-49DF-A87B-8A60F6D569C7}"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2512225640"/>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162" indent="0">
              <a:buNone/>
              <a:defRPr sz="2000" b="1"/>
            </a:lvl2pPr>
            <a:lvl3pPr marL="914324" indent="0">
              <a:buNone/>
              <a:defRPr sz="1800" b="1"/>
            </a:lvl3pPr>
            <a:lvl4pPr marL="1371486" indent="0">
              <a:buNone/>
              <a:defRPr sz="1600" b="1"/>
            </a:lvl4pPr>
            <a:lvl5pPr marL="1828648" indent="0">
              <a:buNone/>
              <a:defRPr sz="1600" b="1"/>
            </a:lvl5pPr>
            <a:lvl6pPr marL="2285810" indent="0">
              <a:buNone/>
              <a:defRPr sz="1600" b="1"/>
            </a:lvl6pPr>
            <a:lvl7pPr marL="2742972" indent="0">
              <a:buNone/>
              <a:defRPr sz="1600" b="1"/>
            </a:lvl7pPr>
            <a:lvl8pPr marL="3200133" indent="0">
              <a:buNone/>
              <a:defRPr sz="1600" b="1"/>
            </a:lvl8pPr>
            <a:lvl9pPr marL="365729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1AC467B-4FC7-4D73-BF12-D0A0A527C049}"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30781663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7DF7FF4-37D2-4E09-BDCD-56435D34A3C2}"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344041435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B1B99A2B-6586-4CBD-B897-64B6620D71E7}"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2389089416"/>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076328"/>
            <a:ext cx="3008313" cy="3518297"/>
          </a:xfrm>
        </p:spPr>
        <p:txBody>
          <a:bodyPr/>
          <a:lstStyle>
            <a:lvl1pPr marL="0" indent="0">
              <a:buNone/>
              <a:defRPr sz="1400"/>
            </a:lvl1pPr>
            <a:lvl2pPr marL="457162" indent="0">
              <a:buNone/>
              <a:defRPr sz="1200"/>
            </a:lvl2pPr>
            <a:lvl3pPr marL="914324" indent="0">
              <a:buNone/>
              <a:defRPr sz="1000"/>
            </a:lvl3pPr>
            <a:lvl4pPr marL="1371486" indent="0">
              <a:buNone/>
              <a:defRPr sz="900"/>
            </a:lvl4pPr>
            <a:lvl5pPr marL="1828648" indent="0">
              <a:buNone/>
              <a:defRPr sz="900"/>
            </a:lvl5pPr>
            <a:lvl6pPr marL="2285810" indent="0">
              <a:buNone/>
              <a:defRPr sz="900"/>
            </a:lvl6pPr>
            <a:lvl7pPr marL="2742972" indent="0">
              <a:buNone/>
              <a:defRPr sz="900"/>
            </a:lvl7pPr>
            <a:lvl8pPr marL="3200133" indent="0">
              <a:buNone/>
              <a:defRPr sz="900"/>
            </a:lvl8pPr>
            <a:lvl9pPr marL="3657296"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091967B-3950-47B6-87FF-FFEFC76BA632}"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81939357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62" indent="0">
              <a:buNone/>
              <a:defRPr sz="2800"/>
            </a:lvl2pPr>
            <a:lvl3pPr marL="914324" indent="0">
              <a:buNone/>
              <a:defRPr sz="2400"/>
            </a:lvl3pPr>
            <a:lvl4pPr marL="1371486" indent="0">
              <a:buNone/>
              <a:defRPr sz="2000"/>
            </a:lvl4pPr>
            <a:lvl5pPr marL="1828648" indent="0">
              <a:buNone/>
              <a:defRPr sz="2000"/>
            </a:lvl5pPr>
            <a:lvl6pPr marL="2285810" indent="0">
              <a:buNone/>
              <a:defRPr sz="2000"/>
            </a:lvl6pPr>
            <a:lvl7pPr marL="2742972" indent="0">
              <a:buNone/>
              <a:defRPr sz="2000"/>
            </a:lvl7pPr>
            <a:lvl8pPr marL="3200133" indent="0">
              <a:buNone/>
              <a:defRPr sz="2000"/>
            </a:lvl8pPr>
            <a:lvl9pPr marL="3657296"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162" indent="0">
              <a:buNone/>
              <a:defRPr sz="1200"/>
            </a:lvl2pPr>
            <a:lvl3pPr marL="914324" indent="0">
              <a:buNone/>
              <a:defRPr sz="1000"/>
            </a:lvl3pPr>
            <a:lvl4pPr marL="1371486" indent="0">
              <a:buNone/>
              <a:defRPr sz="900"/>
            </a:lvl4pPr>
            <a:lvl5pPr marL="1828648" indent="0">
              <a:buNone/>
              <a:defRPr sz="900"/>
            </a:lvl5pPr>
            <a:lvl6pPr marL="2285810" indent="0">
              <a:buNone/>
              <a:defRPr sz="900"/>
            </a:lvl6pPr>
            <a:lvl7pPr marL="2742972" indent="0">
              <a:buNone/>
              <a:defRPr sz="900"/>
            </a:lvl7pPr>
            <a:lvl8pPr marL="3200133" indent="0">
              <a:buNone/>
              <a:defRPr sz="900"/>
            </a:lvl8pPr>
            <a:lvl9pPr marL="3657296"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036AD81-FA7F-45BE-B26D-A36433F83922}"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85683813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F25C1A-5F2B-476F-A304-5E4FF49A6AA8}"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24754211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B62280B-1FC4-40EC-BDA0-55C663884E07}"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291133724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295906301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solidFill>
                <a:srgbClr val="F8F8F8"/>
              </a:solidFill>
            </a:endParaRPr>
          </a:p>
        </p:txBody>
      </p:sp>
      <p:sp>
        <p:nvSpPr>
          <p:cNvPr id="4" name="Footer Placeholder 3"/>
          <p:cNvSpPr>
            <a:spLocks noGrp="1"/>
          </p:cNvSpPr>
          <p:nvPr>
            <p:ph type="ftr" sz="quarter" idx="11"/>
          </p:nvPr>
        </p:nvSpPr>
        <p:spPr/>
        <p:txBody>
          <a:bodyPr/>
          <a:lstStyle/>
          <a:p>
            <a:pPr>
              <a:defRPr/>
            </a:pPr>
            <a:endParaRPr lang="en-US">
              <a:solidFill>
                <a:srgbClr val="F8F8F8"/>
              </a:solidFill>
            </a:endParaRPr>
          </a:p>
        </p:txBody>
      </p:sp>
      <p:sp>
        <p:nvSpPr>
          <p:cNvPr id="7" name="Rectangle 6"/>
          <p:cNvSpPr/>
          <p:nvPr userDrawn="1"/>
        </p:nvSpPr>
        <p:spPr>
          <a:xfrm>
            <a:off x="169560" y="1108180"/>
            <a:ext cx="8974441" cy="4035320"/>
          </a:xfrm>
          <a:prstGeom prst="rect">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solidFill>
                <a:srgbClr val="F8F8F8"/>
              </a:solidFill>
            </a:endParaRPr>
          </a:p>
        </p:txBody>
      </p:sp>
      <p:sp>
        <p:nvSpPr>
          <p:cNvPr id="10" name="Text Placeholder 2"/>
          <p:cNvSpPr>
            <a:spLocks noGrp="1"/>
          </p:cNvSpPr>
          <p:nvPr>
            <p:ph idx="1" hasCustomPrompt="1"/>
          </p:nvPr>
        </p:nvSpPr>
        <p:spPr bwMode="auto">
          <a:xfrm>
            <a:off x="460228" y="1268732"/>
            <a:ext cx="8683773" cy="276999"/>
          </a:xfrm>
          <a:prstGeom prst="rect">
            <a:avLst/>
          </a:prstGeom>
          <a:noFill/>
          <a:ln w="9525">
            <a:noFill/>
            <a:miter lim="800000"/>
            <a:headEnd/>
            <a:tailEnd/>
          </a:ln>
        </p:spPr>
        <p:txBody>
          <a:bodyPr vert="horz" wrap="square" lIns="0" tIns="0" rIns="0" bIns="0" rtlCol="0">
            <a:spAutoFit/>
          </a:bodyPr>
          <a:lstStyle>
            <a:lvl1pPr>
              <a:defRPr>
                <a:latin typeface="Consolas" pitchFamily="49" charset="0"/>
                <a:cs typeface="Consolas" pitchFamily="49" charset="0"/>
              </a:defRPr>
            </a:lvl1pPr>
          </a:lstStyle>
          <a:p>
            <a:pPr marL="0" marR="0" lvl="0" indent="0" defTabSz="91432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CodeSample</a:t>
            </a:r>
            <a:r>
              <a:rPr kumimoji="0" lang="en-US" sz="1800" b="0" i="0" u="none" strike="noStrike" kern="0" cap="none" spc="0" normalizeH="0" baseline="0" noProof="0" dirty="0" smtClean="0">
                <a:ln>
                  <a:noFill/>
                </a:ln>
                <a:solidFill>
                  <a:sysClr val="windowText" lastClr="000000"/>
                </a:solidFill>
                <a:effectLst/>
                <a:uLnTx/>
                <a:uFillTx/>
              </a:rPr>
              <a:t>;  </a:t>
            </a:r>
          </a:p>
        </p:txBody>
      </p:sp>
    </p:spTree>
    <p:extLst>
      <p:ext uri="{BB962C8B-B14F-4D97-AF65-F5344CB8AC3E}">
        <p14:creationId xmlns:p14="http://schemas.microsoft.com/office/powerpoint/2010/main" val="67941757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48784"/>
            <a:ext cx="8363937" cy="34367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spcCol="0" rtlCol="0" anchor="ctr" anchorCtr="0" compatLnSpc="1">
            <a:prstTxWarp prst="textNoShape">
              <a:avLst/>
            </a:prstTxWarp>
          </a:bodyPr>
          <a:lstStyle/>
          <a:p>
            <a:pPr algn="ctr" defTabSz="68537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8"/>
            <a:ext cx="5210341" cy="931409"/>
          </a:xfrm>
        </p:spPr>
        <p:txBody>
          <a:bodyPr lIns="137166" tIns="137166" anchor="ctr" anchorCtr="0"/>
          <a:lstStyle>
            <a:lvl1pPr marL="431028" indent="-428646">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69" indent="-257188">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07" rtl="0" eaLnBrk="1" latinLnBrk="0" hangingPunct="1">
              <a:lnSpc>
                <a:spcPct val="90000"/>
              </a:lnSpc>
              <a:spcBef>
                <a:spcPts val="0"/>
              </a:spcBef>
              <a:spcAft>
                <a:spcPts val="675"/>
              </a:spcAft>
              <a:buSzPct val="80000"/>
            </a:pPr>
            <a:r>
              <a:rPr lang="en-US" smtClean="0"/>
              <a:t>Click to edit Master text styles</a:t>
            </a:r>
          </a:p>
          <a:p>
            <a:pPr marL="2382" lvl="1" indent="0" algn="l" defTabSz="685807"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708834" y="1278924"/>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2" tIns="30866" rIns="61732" bIns="30866" numCol="1" anchor="t" anchorCtr="0" compatLnSpc="1">
            <a:prstTxWarp prst="textNoShape">
              <a:avLst/>
            </a:prstTxWarp>
          </a:bodyPr>
          <a:lstStyle/>
          <a:p>
            <a:pPr defTabSz="914286"/>
            <a:endParaRPr lang="en-US" sz="1200">
              <a:solidFill>
                <a:srgbClr val="292929"/>
              </a:solidFill>
            </a:endParaRPr>
          </a:p>
        </p:txBody>
      </p:sp>
    </p:spTree>
    <p:extLst>
      <p:ext uri="{BB962C8B-B14F-4D97-AF65-F5344CB8AC3E}">
        <p14:creationId xmlns:p14="http://schemas.microsoft.com/office/powerpoint/2010/main" val="13573822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8F8F8"/>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8F8F8"/>
                </a:solidFill>
              </a:endParaRPr>
            </a:p>
          </p:txBody>
        </p:sp>
      </p:grpSp>
    </p:spTree>
    <p:extLst>
      <p:ext uri="{BB962C8B-B14F-4D97-AF65-F5344CB8AC3E}">
        <p14:creationId xmlns:p14="http://schemas.microsoft.com/office/powerpoint/2010/main" val="384419731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7"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3" tIns="34292" rIns="68583" bIns="34292"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2" tIns="30866" rIns="61732" bIns="30866" numCol="1" anchor="t" anchorCtr="0" compatLnSpc="1">
            <a:prstTxWarp prst="textNoShape">
              <a:avLst/>
            </a:prstTxWarp>
          </a:bodyPr>
          <a:lstStyle/>
          <a:p>
            <a:endParaRPr lang="en-US" sz="1200">
              <a:solidFill>
                <a:srgbClr val="F8F8F8"/>
              </a:solidFill>
            </a:endParaRPr>
          </a:p>
        </p:txBody>
      </p:sp>
    </p:spTree>
    <p:extLst>
      <p:ext uri="{BB962C8B-B14F-4D97-AF65-F5344CB8AC3E}">
        <p14:creationId xmlns:p14="http://schemas.microsoft.com/office/powerpoint/2010/main" val="116007511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807"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38" y="1097759"/>
            <a:ext cx="8368939" cy="2292149"/>
          </a:xfrm>
        </p:spPr>
        <p:txBody>
          <a:bodyPr>
            <a:spAutoFit/>
          </a:bodyPr>
          <a:lstStyle>
            <a:lvl1pPr marL="0" indent="0">
              <a:buFontTx/>
              <a:buNone/>
              <a:defRPr/>
            </a:lvl1pPr>
            <a:lvl2pPr marL="345297" indent="0">
              <a:buFontTx/>
              <a:buNone/>
              <a:defRPr/>
            </a:lvl2pPr>
            <a:lvl3pPr marL="685834" indent="0">
              <a:buFontTx/>
              <a:buNone/>
              <a:defRPr/>
            </a:lvl3pPr>
            <a:lvl4pPr marL="1027561" indent="0">
              <a:buFontTx/>
              <a:buNone/>
              <a:defRPr/>
            </a:lvl4pPr>
            <a:lvl5pPr marL="1377622"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35839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Purple">
    <p:bg>
      <p:bgPr>
        <a:solidFill>
          <a:srgbClr val="4E91C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165453"/>
            <a:ext cx="8423524" cy="692497"/>
          </a:xfrm>
        </p:spPr>
        <p:txBody>
          <a:bodyPr anchor="b"/>
          <a:lstStyle>
            <a:lvl1pPr marL="0" indent="0">
              <a:lnSpc>
                <a:spcPts val="5176"/>
              </a:lnSpc>
              <a:buNone/>
              <a:defRPr lang="en-US" sz="50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Title</a:t>
            </a:r>
          </a:p>
        </p:txBody>
      </p:sp>
      <p:sp>
        <p:nvSpPr>
          <p:cNvPr id="4" name="Text Placeholder 8"/>
          <p:cNvSpPr>
            <a:spLocks noGrp="1"/>
          </p:cNvSpPr>
          <p:nvPr>
            <p:ph type="body" sz="quarter" idx="11" hasCustomPrompt="1"/>
          </p:nvPr>
        </p:nvSpPr>
        <p:spPr>
          <a:xfrm>
            <a:off x="384673" y="1933298"/>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Name</a:t>
            </a:r>
            <a:endParaRPr lang="en-US" dirty="0"/>
          </a:p>
        </p:txBody>
      </p:sp>
      <p:sp>
        <p:nvSpPr>
          <p:cNvPr id="5" name="Text Placeholder 8"/>
          <p:cNvSpPr>
            <a:spLocks noGrp="1"/>
          </p:cNvSpPr>
          <p:nvPr>
            <p:ph type="body" sz="quarter" idx="12" hasCustomPrompt="1"/>
          </p:nvPr>
        </p:nvSpPr>
        <p:spPr>
          <a:xfrm>
            <a:off x="386379" y="2303493"/>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Company</a:t>
            </a:r>
            <a:endParaRPr lang="en-US" dirty="0"/>
          </a:p>
        </p:txBody>
      </p:sp>
      <p:grpSp>
        <p:nvGrpSpPr>
          <p:cNvPr id="9" name="Grupp 8"/>
          <p:cNvGrpSpPr/>
          <p:nvPr userDrawn="1"/>
        </p:nvGrpSpPr>
        <p:grpSpPr>
          <a:xfrm>
            <a:off x="406626" y="4484066"/>
            <a:ext cx="3453284" cy="277926"/>
            <a:chOff x="542026" y="5950857"/>
            <a:chExt cx="4949707" cy="398465"/>
          </a:xfrm>
        </p:grpSpPr>
        <p:pic>
          <p:nvPicPr>
            <p:cNvPr id="10"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542026" y="5950857"/>
              <a:ext cx="2369199" cy="398465"/>
            </a:xfrm>
            <a:prstGeom prst="rect">
              <a:avLst/>
            </a:prstGeom>
            <a:noFill/>
            <a:ln>
              <a:noFill/>
            </a:ln>
          </p:spPr>
        </p:pic>
        <p:pic>
          <p:nvPicPr>
            <p:cNvPr id="11" name="Bildobjekt 10" descr="nextperience_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76386" y="6197199"/>
              <a:ext cx="2315347" cy="127833"/>
            </a:xfrm>
            <a:prstGeom prst="rect">
              <a:avLst/>
            </a:prstGeom>
          </p:spPr>
        </p:pic>
      </p:grpSp>
    </p:spTree>
    <p:extLst>
      <p:ext uri="{BB962C8B-B14F-4D97-AF65-F5344CB8AC3E}">
        <p14:creationId xmlns:p14="http://schemas.microsoft.com/office/powerpoint/2010/main" val="263922898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7107938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My take on nextperience">
    <p:bg>
      <p:bgPr>
        <a:solidFill>
          <a:srgbClr val="9B4F9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03538" y="1361311"/>
            <a:ext cx="8423524" cy="567848"/>
          </a:xfrm>
        </p:spPr>
        <p:txBody>
          <a:bodyPr/>
          <a:lstStyle>
            <a:lvl1pPr marL="0" indent="0">
              <a:buNone/>
              <a:defRPr sz="4100" i="0" spc="-75" baseline="0">
                <a:gradFill>
                  <a:gsLst>
                    <a:gs pos="0">
                      <a:schemeClr val="tx1"/>
                    </a:gs>
                    <a:gs pos="100000">
                      <a:schemeClr val="tx1"/>
                    </a:gs>
                  </a:gsLst>
                  <a:lin ang="5400000" scaled="0"/>
                </a:gradFill>
                <a:latin typeface="Segoe UI Light" pitchFamily="34" charset="0"/>
              </a:defRPr>
            </a:lvl1pPr>
          </a:lstStyle>
          <a:p>
            <a:pPr lvl="0"/>
            <a:r>
              <a:rPr lang="en-US" dirty="0" smtClean="0"/>
              <a:t>What’s my </a:t>
            </a:r>
            <a:r>
              <a:rPr lang="en-US" dirty="0" err="1" smtClean="0"/>
              <a:t>nextperience</a:t>
            </a:r>
            <a:endParaRPr lang="en-US" dirty="0" smtClean="0"/>
          </a:p>
        </p:txBody>
      </p:sp>
    </p:spTree>
    <p:extLst>
      <p:ext uri="{BB962C8B-B14F-4D97-AF65-F5344CB8AC3E}">
        <p14:creationId xmlns:p14="http://schemas.microsoft.com/office/powerpoint/2010/main" val="397446194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4E91CE"/>
        </a:solidFill>
        <a:effectLst/>
      </p:bgPr>
    </p:bg>
    <p:spTree>
      <p:nvGrpSpPr>
        <p:cNvPr id="1" name=""/>
        <p:cNvGrpSpPr/>
        <p:nvPr/>
      </p:nvGrpSpPr>
      <p:grpSpPr>
        <a:xfrm>
          <a:off x="0" y="0"/>
          <a:ext cx="0" cy="0"/>
          <a:chOff x="0" y="0"/>
          <a:chExt cx="0" cy="0"/>
        </a:xfrm>
      </p:grpSpPr>
      <p:pic>
        <p:nvPicPr>
          <p:cNvPr id="1026" name="Picture 2" descr="C:\Users\Administrator\Documents\My Dropbox\TechDays 2012 PPT\td_logo_2012_white.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7890"/>
          <a:stretch/>
        </p:blipFill>
        <p:spPr bwMode="auto">
          <a:xfrm>
            <a:off x="463614" y="426677"/>
            <a:ext cx="3396296" cy="124005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p 1"/>
          <p:cNvGrpSpPr/>
          <p:nvPr userDrawn="1"/>
        </p:nvGrpSpPr>
        <p:grpSpPr>
          <a:xfrm>
            <a:off x="406626" y="4484066"/>
            <a:ext cx="3453284" cy="277926"/>
            <a:chOff x="542026" y="5950857"/>
            <a:chExt cx="4949707" cy="398465"/>
          </a:xfrm>
        </p:grpSpPr>
        <p:pic>
          <p:nvPicPr>
            <p:cNvPr id="4" name="Picture 2"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42026" y="5950857"/>
              <a:ext cx="2369199" cy="398465"/>
            </a:xfrm>
            <a:prstGeom prst="rect">
              <a:avLst/>
            </a:prstGeom>
            <a:noFill/>
            <a:ln>
              <a:noFill/>
            </a:ln>
          </p:spPr>
        </p:pic>
        <p:pic>
          <p:nvPicPr>
            <p:cNvPr id="5" name="Bildobjekt 4" descr="nextperience_whit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176386" y="6197199"/>
              <a:ext cx="2315347" cy="127833"/>
            </a:xfrm>
            <a:prstGeom prst="rect">
              <a:avLst/>
            </a:prstGeom>
          </p:spPr>
        </p:pic>
      </p:grpSp>
    </p:spTree>
    <p:extLst>
      <p:ext uri="{BB962C8B-B14F-4D97-AF65-F5344CB8AC3E}">
        <p14:creationId xmlns:p14="http://schemas.microsoft.com/office/powerpoint/2010/main" val="145602312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Purple">
    <p:bg>
      <p:bgPr>
        <a:solidFill>
          <a:srgbClr val="4E91C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165452"/>
            <a:ext cx="8423524" cy="692497"/>
          </a:xfrm>
        </p:spPr>
        <p:txBody>
          <a:bodyPr anchor="b"/>
          <a:lstStyle>
            <a:lvl1pPr marL="0" indent="0">
              <a:lnSpc>
                <a:spcPts val="5176"/>
              </a:lnSpc>
              <a:buNone/>
              <a:defRPr lang="en-US" sz="50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Title</a:t>
            </a:r>
          </a:p>
        </p:txBody>
      </p:sp>
      <p:sp>
        <p:nvSpPr>
          <p:cNvPr id="4" name="Text Placeholder 8"/>
          <p:cNvSpPr>
            <a:spLocks noGrp="1"/>
          </p:cNvSpPr>
          <p:nvPr>
            <p:ph type="body" sz="quarter" idx="11" hasCustomPrompt="1"/>
          </p:nvPr>
        </p:nvSpPr>
        <p:spPr>
          <a:xfrm>
            <a:off x="384673" y="1933297"/>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Name</a:t>
            </a:r>
            <a:endParaRPr lang="en-US" dirty="0"/>
          </a:p>
        </p:txBody>
      </p:sp>
      <p:sp>
        <p:nvSpPr>
          <p:cNvPr id="5" name="Text Placeholder 8"/>
          <p:cNvSpPr>
            <a:spLocks noGrp="1"/>
          </p:cNvSpPr>
          <p:nvPr>
            <p:ph type="body" sz="quarter" idx="12" hasCustomPrompt="1"/>
          </p:nvPr>
        </p:nvSpPr>
        <p:spPr>
          <a:xfrm>
            <a:off x="386379" y="2303492"/>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Company</a:t>
            </a:r>
            <a:endParaRPr lang="en-US" dirty="0"/>
          </a:p>
        </p:txBody>
      </p:sp>
      <p:grpSp>
        <p:nvGrpSpPr>
          <p:cNvPr id="9" name="Grupp 8"/>
          <p:cNvGrpSpPr/>
          <p:nvPr userDrawn="1"/>
        </p:nvGrpSpPr>
        <p:grpSpPr>
          <a:xfrm>
            <a:off x="406626" y="4484066"/>
            <a:ext cx="3453284" cy="277926"/>
            <a:chOff x="542026" y="5950857"/>
            <a:chExt cx="4949707" cy="398465"/>
          </a:xfrm>
        </p:grpSpPr>
        <p:pic>
          <p:nvPicPr>
            <p:cNvPr id="10"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542026" y="5950857"/>
              <a:ext cx="2369199" cy="398465"/>
            </a:xfrm>
            <a:prstGeom prst="rect">
              <a:avLst/>
            </a:prstGeom>
            <a:noFill/>
            <a:ln>
              <a:noFill/>
            </a:ln>
          </p:spPr>
        </p:pic>
        <p:pic>
          <p:nvPicPr>
            <p:cNvPr id="11" name="Bildobjekt 10" descr="nextperience_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76386" y="6197199"/>
              <a:ext cx="2315347" cy="127833"/>
            </a:xfrm>
            <a:prstGeom prst="rect">
              <a:avLst/>
            </a:prstGeom>
          </p:spPr>
        </p:pic>
      </p:grpSp>
    </p:spTree>
    <p:extLst>
      <p:ext uri="{BB962C8B-B14F-4D97-AF65-F5344CB8AC3E}">
        <p14:creationId xmlns:p14="http://schemas.microsoft.com/office/powerpoint/2010/main" val="243404298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7722967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My take on nextperience">
    <p:bg>
      <p:bgPr>
        <a:solidFill>
          <a:srgbClr val="9B4F9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03538" y="1361310"/>
            <a:ext cx="8423524" cy="567848"/>
          </a:xfrm>
        </p:spPr>
        <p:txBody>
          <a:bodyPr/>
          <a:lstStyle>
            <a:lvl1pPr marL="0" indent="0">
              <a:buNone/>
              <a:defRPr sz="4100" i="0" spc="-75" baseline="0">
                <a:gradFill>
                  <a:gsLst>
                    <a:gs pos="0">
                      <a:schemeClr val="tx1"/>
                    </a:gs>
                    <a:gs pos="100000">
                      <a:schemeClr val="tx1"/>
                    </a:gs>
                  </a:gsLst>
                  <a:lin ang="5400000" scaled="0"/>
                </a:gradFill>
                <a:latin typeface="Segoe UI Light" pitchFamily="34" charset="0"/>
              </a:defRPr>
            </a:lvl1pPr>
          </a:lstStyle>
          <a:p>
            <a:pPr lvl="0"/>
            <a:r>
              <a:rPr lang="en-US" dirty="0" smtClean="0"/>
              <a:t>What’s my </a:t>
            </a:r>
            <a:r>
              <a:rPr lang="en-US" dirty="0" err="1" smtClean="0"/>
              <a:t>nextperience</a:t>
            </a:r>
            <a:endParaRPr lang="en-US" dirty="0" smtClean="0"/>
          </a:p>
        </p:txBody>
      </p:sp>
    </p:spTree>
    <p:extLst>
      <p:ext uri="{BB962C8B-B14F-4D97-AF65-F5344CB8AC3E}">
        <p14:creationId xmlns:p14="http://schemas.microsoft.com/office/powerpoint/2010/main" val="2652468632"/>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4E91CE"/>
        </a:solidFill>
        <a:effectLst/>
      </p:bgPr>
    </p:bg>
    <p:spTree>
      <p:nvGrpSpPr>
        <p:cNvPr id="1" name=""/>
        <p:cNvGrpSpPr/>
        <p:nvPr/>
      </p:nvGrpSpPr>
      <p:grpSpPr>
        <a:xfrm>
          <a:off x="0" y="0"/>
          <a:ext cx="0" cy="0"/>
          <a:chOff x="0" y="0"/>
          <a:chExt cx="0" cy="0"/>
        </a:xfrm>
      </p:grpSpPr>
      <p:pic>
        <p:nvPicPr>
          <p:cNvPr id="1026" name="Picture 2" descr="C:\Users\Administrator\Documents\My Dropbox\TechDays 2012 PPT\td_logo_2012_white.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7890"/>
          <a:stretch/>
        </p:blipFill>
        <p:spPr bwMode="auto">
          <a:xfrm>
            <a:off x="463614" y="426677"/>
            <a:ext cx="3396296" cy="124005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p 1"/>
          <p:cNvGrpSpPr/>
          <p:nvPr userDrawn="1"/>
        </p:nvGrpSpPr>
        <p:grpSpPr>
          <a:xfrm>
            <a:off x="406626" y="4484066"/>
            <a:ext cx="3453284" cy="277926"/>
            <a:chOff x="542026" y="5950857"/>
            <a:chExt cx="4949707" cy="398465"/>
          </a:xfrm>
        </p:grpSpPr>
        <p:pic>
          <p:nvPicPr>
            <p:cNvPr id="4" name="Picture 2"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42026" y="5950857"/>
              <a:ext cx="2369199" cy="398465"/>
            </a:xfrm>
            <a:prstGeom prst="rect">
              <a:avLst/>
            </a:prstGeom>
            <a:noFill/>
            <a:ln>
              <a:noFill/>
            </a:ln>
          </p:spPr>
        </p:pic>
        <p:pic>
          <p:nvPicPr>
            <p:cNvPr id="5" name="Bildobjekt 4" descr="nextperience_whit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176386" y="6197199"/>
              <a:ext cx="2315347" cy="127833"/>
            </a:xfrm>
            <a:prstGeom prst="rect">
              <a:avLst/>
            </a:prstGeom>
          </p:spPr>
        </p:pic>
      </p:grpSp>
    </p:spTree>
    <p:extLst>
      <p:ext uri="{BB962C8B-B14F-4D97-AF65-F5344CB8AC3E}">
        <p14:creationId xmlns:p14="http://schemas.microsoft.com/office/powerpoint/2010/main" val="421297341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00"/>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sz="6600"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4" y="4730262"/>
            <a:ext cx="1402601" cy="235836"/>
          </a:xfrm>
          <a:prstGeom prst="rect">
            <a:avLst/>
          </a:prstGeom>
          <a:noFill/>
          <a:ln>
            <a:noFill/>
          </a:ln>
        </p:spPr>
      </p:pic>
      <p:sp>
        <p:nvSpPr>
          <p:cNvPr id="9" name="Text Placeholder 8"/>
          <p:cNvSpPr>
            <a:spLocks noGrp="1"/>
          </p:cNvSpPr>
          <p:nvPr>
            <p:ph type="body" sz="quarter" idx="11" hasCustomPrompt="1"/>
          </p:nvPr>
        </p:nvSpPr>
        <p:spPr>
          <a:xfrm>
            <a:off x="384673" y="2414375"/>
            <a:ext cx="5636696" cy="332399"/>
          </a:xfrm>
        </p:spPr>
        <p:txBody>
          <a:bodyPr/>
          <a:lstStyle>
            <a:lvl1pPr marL="0" indent="0">
              <a:buNone/>
              <a:defRPr spc="-75"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2956293814"/>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336007"/>
            <a:ext cx="8423524" cy="623248"/>
          </a:xfrm>
        </p:spPr>
        <p:txBody>
          <a:bodyPr/>
          <a:lstStyle>
            <a:lvl1pPr marL="0" indent="0">
              <a:buNone/>
              <a:defRPr lang="en-US" sz="45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4" y="4730262"/>
            <a:ext cx="1402601" cy="235836"/>
          </a:xfrm>
          <a:prstGeom prst="rect">
            <a:avLst/>
          </a:prstGeom>
          <a:noFill/>
          <a:ln>
            <a:noFill/>
          </a:ln>
        </p:spPr>
      </p:pic>
      <p:sp>
        <p:nvSpPr>
          <p:cNvPr id="4" name="Text Placeholder 8"/>
          <p:cNvSpPr>
            <a:spLocks noGrp="1"/>
          </p:cNvSpPr>
          <p:nvPr>
            <p:ph type="body" sz="quarter" idx="11" hasCustomPrompt="1"/>
          </p:nvPr>
        </p:nvSpPr>
        <p:spPr>
          <a:xfrm>
            <a:off x="422782" y="1690475"/>
            <a:ext cx="7713687"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Sub-section phrase</a:t>
            </a:r>
            <a:endParaRPr lang="en-US" dirty="0"/>
          </a:p>
        </p:txBody>
      </p:sp>
    </p:spTree>
    <p:extLst>
      <p:ext uri="{BB962C8B-B14F-4D97-AF65-F5344CB8AC3E}">
        <p14:creationId xmlns:p14="http://schemas.microsoft.com/office/powerpoint/2010/main" val="166756975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sz="6600"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4"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5"/>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219117282"/>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Blank Color Sub-Section Title">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336007"/>
            <a:ext cx="8423524" cy="623248"/>
          </a:xfrm>
        </p:spPr>
        <p:txBody>
          <a:bodyPr/>
          <a:lstStyle>
            <a:lvl1pPr marL="0" indent="0">
              <a:buNone/>
              <a:defRPr lang="en-US" sz="45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4" y="4730262"/>
            <a:ext cx="1402601" cy="235836"/>
          </a:xfrm>
          <a:prstGeom prst="rect">
            <a:avLst/>
          </a:prstGeom>
          <a:noFill/>
          <a:ln>
            <a:noFill/>
          </a:ln>
        </p:spPr>
      </p:pic>
      <p:sp>
        <p:nvSpPr>
          <p:cNvPr id="4" name="Text Placeholder 8"/>
          <p:cNvSpPr>
            <a:spLocks noGrp="1"/>
          </p:cNvSpPr>
          <p:nvPr>
            <p:ph type="body" sz="quarter" idx="11" hasCustomPrompt="1"/>
          </p:nvPr>
        </p:nvSpPr>
        <p:spPr>
          <a:xfrm>
            <a:off x="422782" y="1690475"/>
            <a:ext cx="7713687"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Sub-section phrase</a:t>
            </a:r>
            <a:endParaRPr lang="en-US" dirty="0"/>
          </a:p>
        </p:txBody>
      </p:sp>
    </p:spTree>
    <p:extLst>
      <p:ext uri="{BB962C8B-B14F-4D97-AF65-F5344CB8AC3E}">
        <p14:creationId xmlns:p14="http://schemas.microsoft.com/office/powerpoint/2010/main" val="421379415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lang="en-US" sz="66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4"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5"/>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056221992"/>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lang="en-US" sz="66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4"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5"/>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70359076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lang="en-US" sz="66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4"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5"/>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39543440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409233"/>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538190"/>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2854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2" tIns="30866" rIns="61732" bIns="30866"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345799"/>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23713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6"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72" tIns="34286" rIns="68572" bIns="34286" numCol="1" anchor="t" anchorCtr="0" compatLnSpc="1">
            <a:prstTxWarp prst="textNoShape">
              <a:avLst/>
            </a:prstTxWarp>
            <a:spAutoFit/>
          </a:bodyPr>
          <a:lstStyle/>
          <a:p>
            <a:pPr algn="ctr" defTabSz="685609" eaLnBrk="0" hangingPunct="0"/>
            <a:r>
              <a:rPr lang="en-US" sz="500" dirty="0">
                <a:solidFill>
                  <a:schemeClr val="bg1">
                    <a:alpha val="99000"/>
                  </a:schemeClr>
                </a:solidFill>
                <a:latin typeface="Segoe UI" pitchFamily="34" charset="0"/>
                <a:cs typeface="Arial" charset="0"/>
              </a:rPr>
              <a:t>© </a:t>
            </a:r>
            <a:r>
              <a:rPr lang="en-US" sz="500" dirty="0" smtClean="0">
                <a:solidFill>
                  <a:schemeClr val="bg1">
                    <a:alpha val="99000"/>
                  </a:schemeClr>
                </a:solidFill>
                <a:latin typeface="Segoe UI" pitchFamily="34" charset="0"/>
                <a:cs typeface="Arial" charset="0"/>
              </a:rPr>
              <a:t>2011 Microsoft </a:t>
            </a:r>
            <a:r>
              <a:rPr lang="en-US" sz="5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609" eaLnBrk="0" hangingPunct="0"/>
            <a:r>
              <a:rPr lang="en-US" sz="5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a:t>
            </a:r>
            <a:r>
              <a:rPr lang="en-US" sz="500" dirty="0" smtClean="0">
                <a:solidFill>
                  <a:schemeClr val="bg1">
                    <a:alpha val="99000"/>
                  </a:schemeClr>
                </a:solidFill>
                <a:latin typeface="Segoe UI" pitchFamily="34" charset="0"/>
                <a:cs typeface="Arial" charset="0"/>
              </a:rPr>
              <a:t>. Because </a:t>
            </a:r>
            <a:r>
              <a:rPr lang="en-US" sz="500" dirty="0">
                <a:solidFill>
                  <a:schemeClr val="bg1">
                    <a:alpha val="99000"/>
                  </a:schemeClr>
                </a:solidFill>
                <a:latin typeface="Segoe UI" pitchFamily="34" charset="0"/>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00" dirty="0" smtClean="0">
                <a:solidFill>
                  <a:schemeClr val="bg1">
                    <a:alpha val="99000"/>
                  </a:schemeClr>
                </a:solidFill>
                <a:latin typeface="Segoe UI" pitchFamily="34" charset="0"/>
                <a:cs typeface="Arial" charset="0"/>
              </a:rPr>
              <a:t>. MICROSOFT </a:t>
            </a:r>
            <a:r>
              <a:rPr lang="en-US" sz="5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33753"/>
          </a:xfrm>
        </p:spPr>
        <p:txBody>
          <a:bodyPr/>
          <a:lstStyle>
            <a:lvl1pPr marL="345297" indent="-345297">
              <a:buClr>
                <a:srgbClr val="FFFFFF"/>
              </a:buClr>
              <a:buSzPct val="70000"/>
              <a:buFontTx/>
              <a:buBlip>
                <a:blip r:embed="rId2"/>
              </a:buBlip>
              <a:defRPr>
                <a:gradFill>
                  <a:gsLst>
                    <a:gs pos="0">
                      <a:srgbClr val="FFFFFF"/>
                    </a:gs>
                    <a:gs pos="86000">
                      <a:srgbClr val="FFFFFF"/>
                    </a:gs>
                  </a:gsLst>
                  <a:lin ang="5400000" scaled="0"/>
                </a:gradFill>
              </a:defRPr>
            </a:lvl1pPr>
            <a:lvl2pPr marL="641780" indent="-296482">
              <a:buClr>
                <a:srgbClr val="FFFFFF"/>
              </a:buClr>
              <a:buSzPct val="70000"/>
              <a:buFontTx/>
              <a:buBlip>
                <a:blip r:embed="rId2"/>
              </a:buBlip>
              <a:defRPr>
                <a:gradFill>
                  <a:gsLst>
                    <a:gs pos="0">
                      <a:srgbClr val="FFFFFF"/>
                    </a:gs>
                    <a:gs pos="86000">
                      <a:srgbClr val="FFFFFF"/>
                    </a:gs>
                  </a:gsLst>
                  <a:lin ang="5400000" scaled="0"/>
                </a:gradFill>
              </a:defRPr>
            </a:lvl2pPr>
            <a:lvl3pPr marL="944214" indent="-302434">
              <a:buClr>
                <a:srgbClr val="FFFFFF"/>
              </a:buClr>
              <a:buSzPct val="70000"/>
              <a:buFontTx/>
              <a:buBlip>
                <a:blip r:embed="rId2"/>
              </a:buBlip>
              <a:defRPr>
                <a:gradFill>
                  <a:gsLst>
                    <a:gs pos="0">
                      <a:srgbClr val="FFFFFF"/>
                    </a:gs>
                    <a:gs pos="86000">
                      <a:srgbClr val="FFFFFF"/>
                    </a:gs>
                  </a:gsLst>
                  <a:lin ang="5400000" scaled="0"/>
                </a:gradFill>
              </a:defRPr>
            </a:lvl3pPr>
            <a:lvl4pPr marL="1203781" indent="-259569">
              <a:buClr>
                <a:srgbClr val="FFFFFF"/>
              </a:buClr>
              <a:buSzPct val="70000"/>
              <a:buFontTx/>
              <a:buBlip>
                <a:blip r:embed="rId2"/>
              </a:buBlip>
              <a:defRPr>
                <a:gradFill>
                  <a:gsLst>
                    <a:gs pos="0">
                      <a:srgbClr val="FFFFFF"/>
                    </a:gs>
                    <a:gs pos="86000">
                      <a:srgbClr val="FFFFFF"/>
                    </a:gs>
                  </a:gsLst>
                  <a:lin ang="5400000" scaled="0"/>
                </a:gradFill>
              </a:defRPr>
            </a:lvl4pPr>
            <a:lvl5pPr marL="1456207" indent="-25242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33753"/>
          </a:xfrm>
        </p:spPr>
        <p:txBody>
          <a:bodyPr/>
          <a:lstStyle>
            <a:lvl1pPr marL="345297" indent="-345297">
              <a:buClr>
                <a:srgbClr val="FFFFFF"/>
              </a:buClr>
              <a:buSzPct val="70000"/>
              <a:buFontTx/>
              <a:buBlip>
                <a:blip r:embed="rId2"/>
              </a:buBlip>
              <a:defRPr>
                <a:gradFill>
                  <a:gsLst>
                    <a:gs pos="0">
                      <a:srgbClr val="FFFFFF"/>
                    </a:gs>
                    <a:gs pos="86000">
                      <a:srgbClr val="FFFFFF"/>
                    </a:gs>
                  </a:gsLst>
                  <a:lin ang="5400000" scaled="0"/>
                </a:gradFill>
              </a:defRPr>
            </a:lvl1pPr>
            <a:lvl2pPr marL="641780" indent="-296482">
              <a:buClr>
                <a:srgbClr val="FFFFFF"/>
              </a:buClr>
              <a:buSzPct val="70000"/>
              <a:buFontTx/>
              <a:buBlip>
                <a:blip r:embed="rId2"/>
              </a:buBlip>
              <a:defRPr>
                <a:gradFill>
                  <a:gsLst>
                    <a:gs pos="0">
                      <a:srgbClr val="FFFFFF"/>
                    </a:gs>
                    <a:gs pos="86000">
                      <a:srgbClr val="FFFFFF"/>
                    </a:gs>
                  </a:gsLst>
                  <a:lin ang="5400000" scaled="0"/>
                </a:gradFill>
              </a:defRPr>
            </a:lvl2pPr>
            <a:lvl3pPr marL="944214" indent="-302434">
              <a:buClr>
                <a:srgbClr val="FFFFFF"/>
              </a:buClr>
              <a:buSzPct val="70000"/>
              <a:buFontTx/>
              <a:buBlip>
                <a:blip r:embed="rId2"/>
              </a:buBlip>
              <a:defRPr>
                <a:gradFill>
                  <a:gsLst>
                    <a:gs pos="0">
                      <a:srgbClr val="FFFFFF"/>
                    </a:gs>
                    <a:gs pos="86000">
                      <a:srgbClr val="FFFFFF"/>
                    </a:gs>
                  </a:gsLst>
                  <a:lin ang="5400000" scaled="0"/>
                </a:gradFill>
              </a:defRPr>
            </a:lvl3pPr>
            <a:lvl4pPr marL="1203781" indent="-259569">
              <a:buClr>
                <a:srgbClr val="FFFFFF"/>
              </a:buClr>
              <a:buSzPct val="70000"/>
              <a:buFontTx/>
              <a:buBlip>
                <a:blip r:embed="rId2"/>
              </a:buBlip>
              <a:defRPr>
                <a:gradFill>
                  <a:gsLst>
                    <a:gs pos="0">
                      <a:srgbClr val="FFFFFF"/>
                    </a:gs>
                    <a:gs pos="86000">
                      <a:srgbClr val="FFFFFF"/>
                    </a:gs>
                  </a:gsLst>
                  <a:lin ang="5400000" scaled="0"/>
                </a:gradFill>
              </a:defRPr>
            </a:lvl4pPr>
            <a:lvl5pPr marL="1456207" indent="-25242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1" tIns="57149" rIns="114301"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62992"/>
            <a:ext cx="8363938" cy="782265"/>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14" indent="-30243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81" indent="-25956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07" indent="-2524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93004507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32" y="2125981"/>
            <a:ext cx="8368939"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23262"/>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0"/>
            <a:ext cx="1197051" cy="201275"/>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387532" y="1268018"/>
            <a:ext cx="8368939" cy="1410643"/>
          </a:xfrm>
        </p:spPr>
        <p:txBody>
          <a:bodyPr/>
          <a:lstStyle>
            <a:lvl1pPr>
              <a:defRPr sz="1800"/>
            </a:lvl1pPr>
            <a:lvl2pPr>
              <a:defRPr sz="15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7532" y="1271589"/>
            <a:ext cx="8368939" cy="1410643"/>
          </a:xfrm>
        </p:spPr>
        <p:txBody>
          <a:bodyPr/>
          <a:lstStyle>
            <a:lvl1pPr>
              <a:lnSpc>
                <a:spcPct val="100000"/>
              </a:lnSpc>
              <a:defRPr sz="1800"/>
            </a:lvl1pPr>
            <a:lvl2pPr>
              <a:lnSpc>
                <a:spcPct val="100000"/>
              </a:lnSpc>
              <a:defRPr sz="1500"/>
            </a:lvl2pPr>
            <a:lvl3pPr>
              <a:lnSpc>
                <a:spcPct val="100000"/>
              </a:lnSpc>
              <a:defRPr sz="1400"/>
            </a:lvl3pPr>
            <a:lvl4pPr>
              <a:lnSpc>
                <a:spcPct val="100000"/>
              </a:lnSpc>
              <a:defRPr sz="1400"/>
            </a:lvl4pPr>
            <a:lvl5pPr>
              <a:lnSpc>
                <a:spcPct val="100000"/>
              </a:lnSpc>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030158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8"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9" y="3478219"/>
            <a:ext cx="4091815" cy="858697"/>
          </a:xfrm>
        </p:spPr>
        <p:txBody>
          <a:bodyPr/>
          <a:lstStyle>
            <a:lvl1pPr marL="0" indent="0">
              <a:buFont typeface="Arial" pitchFamily="34" charset="0"/>
              <a:buNone/>
              <a:defRPr sz="1800">
                <a:solidFill>
                  <a:schemeClr val="bg1">
                    <a:alpha val="98000"/>
                  </a:schemeClr>
                </a:solidFill>
                <a:latin typeface="Segoe UI Light" pitchFamily="34" charset="0"/>
              </a:defRPr>
            </a:lvl1pPr>
            <a:lvl2pPr marL="345297" indent="0">
              <a:buFont typeface="Arial" pitchFamily="34" charset="0"/>
              <a:buNone/>
              <a:defRPr/>
            </a:lvl2pPr>
            <a:lvl3pPr marL="641780" indent="0">
              <a:buFont typeface="Arial" pitchFamily="34" charset="0"/>
              <a:buNone/>
              <a:defRPr/>
            </a:lvl3pPr>
            <a:lvl4pPr marL="944214" indent="0">
              <a:buFont typeface="Arial" pitchFamily="34" charset="0"/>
              <a:buNone/>
              <a:defRPr/>
            </a:lvl4pPr>
            <a:lvl5pPr marL="120378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9516" y="171451"/>
            <a:ext cx="1873858" cy="217754"/>
          </a:xfrm>
          <a:prstGeom prst="rect">
            <a:avLst/>
          </a:prstGeom>
        </p:spPr>
      </p:pic>
    </p:spTree>
    <p:extLst>
      <p:ext uri="{BB962C8B-B14F-4D97-AF65-F5344CB8AC3E}">
        <p14:creationId xmlns:p14="http://schemas.microsoft.com/office/powerpoint/2010/main" val="3941165863"/>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grpSp>
    </p:spTree>
    <p:extLst>
      <p:ext uri="{BB962C8B-B14F-4D97-AF65-F5344CB8AC3E}">
        <p14:creationId xmlns:p14="http://schemas.microsoft.com/office/powerpoint/2010/main" val="419826930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7"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3" tIns="34292" rIns="68583" bIns="34292" numCol="1" anchor="t" anchorCtr="0" compatLnSpc="1">
            <a:prstTxWarp prst="textNoShape">
              <a:avLst/>
            </a:prstTxWarp>
          </a:bodyPr>
          <a:lstStyle/>
          <a:p>
            <a:pPr defTabSz="914286"/>
            <a:endParaRPr lang="en-US" sz="1800">
              <a:solidFill>
                <a:srgbClr val="292929"/>
              </a:solidFill>
            </a:endParaRPr>
          </a:p>
        </p:txBody>
      </p:sp>
    </p:spTree>
    <p:extLst>
      <p:ext uri="{BB962C8B-B14F-4D97-AF65-F5344CB8AC3E}">
        <p14:creationId xmlns:p14="http://schemas.microsoft.com/office/powerpoint/2010/main" val="303484181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0"/>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86"/>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86"/>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86"/>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86"/>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86"/>
              <a:endParaRPr lang="en-US" sz="1200">
                <a:solidFill>
                  <a:srgbClr val="292929"/>
                </a:solidFill>
              </a:endParaRPr>
            </a:p>
          </p:txBody>
        </p:sp>
      </p:grpSp>
    </p:spTree>
    <p:extLst>
      <p:ext uri="{BB962C8B-B14F-4D97-AF65-F5344CB8AC3E}">
        <p14:creationId xmlns:p14="http://schemas.microsoft.com/office/powerpoint/2010/main" val="272816415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2" tIns="30866" rIns="61732" bIns="30866" numCol="1" anchor="t" anchorCtr="0" compatLnSpc="1">
            <a:prstTxWarp prst="textNoShape">
              <a:avLst/>
            </a:prstTxWarp>
          </a:bodyPr>
          <a:lstStyle/>
          <a:p>
            <a:pPr defTabSz="914286"/>
            <a:endParaRPr lang="en-US" sz="1200">
              <a:solidFill>
                <a:srgbClr val="292929"/>
              </a:solidFill>
            </a:endParaRPr>
          </a:p>
        </p:txBody>
      </p:sp>
    </p:spTree>
    <p:extLst>
      <p:ext uri="{BB962C8B-B14F-4D97-AF65-F5344CB8AC3E}">
        <p14:creationId xmlns:p14="http://schemas.microsoft.com/office/powerpoint/2010/main" val="227888271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6"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grpSp>
    </p:spTree>
    <p:extLst>
      <p:ext uri="{BB962C8B-B14F-4D97-AF65-F5344CB8AC3E}">
        <p14:creationId xmlns:p14="http://schemas.microsoft.com/office/powerpoint/2010/main" val="204911068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8"/>
            <a:ext cx="1880410" cy="218515"/>
          </a:xfrm>
          <a:prstGeom prst="rect">
            <a:avLst/>
          </a:prstGeom>
        </p:spPr>
      </p:pic>
    </p:spTree>
    <p:extLst>
      <p:ext uri="{BB962C8B-B14F-4D97-AF65-F5344CB8AC3E}">
        <p14:creationId xmlns:p14="http://schemas.microsoft.com/office/powerpoint/2010/main" val="57534372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14" indent="-30243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81" indent="-25956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07" indent="-2524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0928661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32" y="1440181"/>
            <a:ext cx="8368939" cy="2031326"/>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8"/>
            <a:ext cx="1880410" cy="218515"/>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807"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57" indent="-25718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88" indent="-257188">
              <a:spcBef>
                <a:spcPts val="0"/>
              </a:spcBef>
              <a:spcAft>
                <a:spcPts val="300"/>
              </a:spcAft>
              <a:buFont typeface="Arial" pitchFamily="34" charset="0"/>
              <a:buChar char="•"/>
              <a:defRPr/>
            </a:lvl5pPr>
            <a:lvl6pPr marL="775135" indent="-257188">
              <a:buFont typeface="Arial" pitchFamily="34" charset="0"/>
              <a:buChar char="•"/>
              <a:defRPr sz="1800">
                <a:gradFill>
                  <a:gsLst>
                    <a:gs pos="0">
                      <a:srgbClr val="595959"/>
                    </a:gs>
                    <a:gs pos="86000">
                      <a:srgbClr val="595959"/>
                    </a:gs>
                  </a:gsLst>
                  <a:lin ang="5400000" scaled="0"/>
                </a:gradFill>
              </a:defRPr>
            </a:lvl6pPr>
            <a:lvl7pPr marL="941832" indent="-169077">
              <a:defRPr>
                <a:gradFill>
                  <a:gsLst>
                    <a:gs pos="0">
                      <a:srgbClr val="595959"/>
                    </a:gs>
                    <a:gs pos="86000">
                      <a:srgbClr val="595959"/>
                    </a:gs>
                  </a:gsLst>
                  <a:lin ang="5400000" scaled="0"/>
                </a:gradFill>
              </a:defRPr>
            </a:lvl7pPr>
            <a:lvl8pPr marL="1115672" indent="-173839">
              <a:defRPr>
                <a:gradFill>
                  <a:gsLst>
                    <a:gs pos="0">
                      <a:srgbClr val="595959"/>
                    </a:gs>
                    <a:gs pos="86000">
                      <a:srgbClr val="595959"/>
                    </a:gs>
                  </a:gsLst>
                  <a:lin ang="5400000" scaled="0"/>
                </a:gradFill>
              </a:defRPr>
            </a:lvl8pPr>
          </a:lstStyle>
          <a:p>
            <a:pPr marL="259569" lvl="0" indent="-259569" algn="l" defTabSz="685807" rtl="0" eaLnBrk="1" latinLnBrk="0" hangingPunct="1">
              <a:lnSpc>
                <a:spcPct val="90000"/>
              </a:lnSpc>
              <a:spcBef>
                <a:spcPct val="20000"/>
              </a:spcBef>
              <a:buSzPct val="90000"/>
              <a:buFont typeface="Arial" pitchFamily="34" charset="0"/>
              <a:buChar char="•"/>
            </a:pPr>
            <a:r>
              <a:rPr lang="en-US" smtClean="0"/>
              <a:t>Click to edit Master text styles</a:t>
            </a:r>
          </a:p>
          <a:p>
            <a:pPr marL="259569" lvl="1" indent="-259569" algn="l" defTabSz="685807" rtl="0" eaLnBrk="1" latinLnBrk="0" hangingPunct="1">
              <a:lnSpc>
                <a:spcPct val="90000"/>
              </a:lnSpc>
              <a:spcBef>
                <a:spcPct val="20000"/>
              </a:spcBef>
              <a:buSzPct val="90000"/>
              <a:buFont typeface="Arial" pitchFamily="34" charset="0"/>
              <a:buChar char="•"/>
            </a:pPr>
            <a:r>
              <a:rPr lang="en-US" smtClean="0"/>
              <a:t>Second level</a:t>
            </a:r>
          </a:p>
          <a:p>
            <a:pPr marL="259569" lvl="2" indent="-259569" algn="l" defTabSz="685807" rtl="0" eaLnBrk="1" latinLnBrk="0" hangingPunct="1">
              <a:lnSpc>
                <a:spcPct val="90000"/>
              </a:lnSpc>
              <a:spcBef>
                <a:spcPct val="20000"/>
              </a:spcBef>
              <a:buSzPct val="90000"/>
              <a:buFont typeface="Arial" pitchFamily="34" charset="0"/>
              <a:buChar char="•"/>
            </a:pPr>
            <a:r>
              <a:rPr lang="en-US" smtClean="0"/>
              <a:t>Third level</a:t>
            </a:r>
          </a:p>
          <a:p>
            <a:pPr marL="259569" lvl="3" indent="-259569" algn="l" defTabSz="685807" rtl="0" eaLnBrk="1" latinLnBrk="0" hangingPunct="1">
              <a:lnSpc>
                <a:spcPct val="90000"/>
              </a:lnSpc>
              <a:spcBef>
                <a:spcPct val="20000"/>
              </a:spcBef>
              <a:buSzPct val="90000"/>
              <a:buFont typeface="Arial" pitchFamily="34" charset="0"/>
              <a:buChar char="•"/>
            </a:pPr>
            <a:r>
              <a:rPr lang="en-US" smtClean="0"/>
              <a:t>Fourth level</a:t>
            </a:r>
          </a:p>
          <a:p>
            <a:pPr marL="259569" lvl="4" indent="-259569" algn="l" defTabSz="68580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spTree>
    <p:extLst>
      <p:ext uri="{BB962C8B-B14F-4D97-AF65-F5344CB8AC3E}">
        <p14:creationId xmlns:p14="http://schemas.microsoft.com/office/powerpoint/2010/main" val="1038981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97" indent="-255997">
              <a:lnSpc>
                <a:spcPct val="90000"/>
              </a:lnSpc>
              <a:buSzPct val="80000"/>
              <a:buFont typeface="Arial" pitchFamily="34" charset="0"/>
              <a:buChar char="•"/>
              <a:defRPr sz="2400"/>
            </a:lvl1pPr>
            <a:lvl2pPr marL="470320" indent="-214323">
              <a:lnSpc>
                <a:spcPct val="90000"/>
              </a:lnSpc>
              <a:buSzPct val="80000"/>
              <a:buFont typeface="Arial" pitchFamily="34" charset="0"/>
              <a:buChar char="•"/>
              <a:defRPr sz="2100"/>
            </a:lvl2pPr>
            <a:lvl3pPr marL="685834" indent="-215514">
              <a:lnSpc>
                <a:spcPct val="90000"/>
              </a:lnSpc>
              <a:buSzPct val="80000"/>
              <a:buFont typeface="Arial" pitchFamily="34" charset="0"/>
              <a:buChar char="•"/>
              <a:defRPr sz="1800"/>
            </a:lvl3pPr>
            <a:lvl4pPr marL="1284750" indent="-169077">
              <a:lnSpc>
                <a:spcPct val="90000"/>
              </a:lnSpc>
              <a:buSzPct val="80000"/>
              <a:buFont typeface="Arial" pitchFamily="34" charset="0"/>
              <a:buChar char="•"/>
              <a:defRPr sz="1500"/>
            </a:lvl4pPr>
            <a:lvl5pPr marL="1458588" indent="-17383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16" indent="-34291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15" indent="-34291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08" indent="-25718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860" indent="-25718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937" indent="-25718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97" lvl="0" indent="-255997" algn="l" defTabSz="685807" rtl="0" eaLnBrk="1" latinLnBrk="0" hangingPunct="1">
              <a:lnSpc>
                <a:spcPct val="90000"/>
              </a:lnSpc>
              <a:spcBef>
                <a:spcPct val="20000"/>
              </a:spcBef>
              <a:buSzPct val="80000"/>
              <a:buFont typeface="Arial" pitchFamily="34" charset="0"/>
              <a:buChar char="•"/>
            </a:pPr>
            <a:r>
              <a:rPr lang="en-US" smtClean="0"/>
              <a:t>Click to edit Master text styles</a:t>
            </a:r>
          </a:p>
          <a:p>
            <a:pPr marL="255997" lvl="1" indent="-255997" algn="l" defTabSz="685807" rtl="0" eaLnBrk="1" latinLnBrk="0" hangingPunct="1">
              <a:lnSpc>
                <a:spcPct val="90000"/>
              </a:lnSpc>
              <a:spcBef>
                <a:spcPct val="20000"/>
              </a:spcBef>
              <a:buSzPct val="80000"/>
              <a:buFont typeface="Arial" pitchFamily="34" charset="0"/>
              <a:buChar char="•"/>
            </a:pPr>
            <a:r>
              <a:rPr lang="en-US" smtClean="0"/>
              <a:t>Second level</a:t>
            </a:r>
          </a:p>
          <a:p>
            <a:pPr marL="255997" lvl="2" indent="-255997" algn="l" defTabSz="685807" rtl="0" eaLnBrk="1" latinLnBrk="0" hangingPunct="1">
              <a:lnSpc>
                <a:spcPct val="90000"/>
              </a:lnSpc>
              <a:spcBef>
                <a:spcPct val="20000"/>
              </a:spcBef>
              <a:buSzPct val="80000"/>
              <a:buFont typeface="Arial" pitchFamily="34" charset="0"/>
              <a:buChar char="•"/>
            </a:pPr>
            <a:r>
              <a:rPr lang="en-US" smtClean="0"/>
              <a:t>Third level</a:t>
            </a:r>
          </a:p>
          <a:p>
            <a:pPr marL="255997" lvl="3" indent="-255997" algn="l" defTabSz="685807" rtl="0" eaLnBrk="1" latinLnBrk="0" hangingPunct="1">
              <a:lnSpc>
                <a:spcPct val="90000"/>
              </a:lnSpc>
              <a:spcBef>
                <a:spcPct val="20000"/>
              </a:spcBef>
              <a:buSzPct val="80000"/>
              <a:buFont typeface="Arial" pitchFamily="34" charset="0"/>
              <a:buChar char="•"/>
            </a:pPr>
            <a:r>
              <a:rPr lang="en-US" smtClean="0"/>
              <a:t>Fourth level</a:t>
            </a:r>
          </a:p>
          <a:p>
            <a:pPr marL="255997" lvl="4" indent="-255997" algn="l" defTabSz="685807"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p14="http://schemas.microsoft.com/office/powerpoint/2010/main" val="1513549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34" indent="-302434">
              <a:buSzPct val="80000"/>
              <a:buFont typeface="Arial" pitchFamily="34" charset="0"/>
              <a:buChar char="•"/>
              <a:defRPr sz="2100"/>
            </a:lvl1pPr>
            <a:lvl2pPr marL="558431" indent="-241709">
              <a:buSzPct val="80000"/>
              <a:buFont typeface="Arial" pitchFamily="34" charset="0"/>
              <a:buChar char="•"/>
              <a:defRPr sz="2100"/>
            </a:lvl2pPr>
            <a:lvl3pPr marL="770373" indent="-211942" defTabSz="772755">
              <a:buSzPct val="80000"/>
              <a:buFont typeface="Arial" pitchFamily="34" charset="0"/>
              <a:buChar char="•"/>
              <a:defRPr sz="1800"/>
            </a:lvl3pPr>
            <a:lvl4pPr marL="988269" indent="-215514">
              <a:buSzPct val="80000"/>
              <a:buFont typeface="Arial" pitchFamily="34" charset="0"/>
              <a:buChar char="•"/>
              <a:defRPr sz="1500"/>
            </a:lvl4pPr>
            <a:lvl5pPr marL="1156155" indent="-167887">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52" indent="-22225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16" indent="-3429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10" indent="-25718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42" indent="-25718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19" indent="-25718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42" indent="-257188">
              <a:defRPr sz="1200"/>
            </a:lvl6pPr>
            <a:lvl7pPr marL="1202592" indent="-214323">
              <a:defRPr sz="1200"/>
            </a:lvl7pPr>
            <a:lvl8pPr>
              <a:defRPr sz="1200"/>
            </a:lvl8pPr>
            <a:lvl9pPr>
              <a:defRPr sz="1200"/>
            </a:lvl9pPr>
          </a:lstStyle>
          <a:p>
            <a:pPr marL="302434" lvl="0" indent="-302434" algn="l" defTabSz="685807" rtl="0" eaLnBrk="1" latinLnBrk="0" hangingPunct="1">
              <a:lnSpc>
                <a:spcPct val="90000"/>
              </a:lnSpc>
              <a:spcBef>
                <a:spcPct val="20000"/>
              </a:spcBef>
              <a:buSzPct val="80000"/>
            </a:pPr>
            <a:r>
              <a:rPr lang="en-US" smtClean="0"/>
              <a:t>Click to edit Master text styles</a:t>
            </a:r>
          </a:p>
          <a:p>
            <a:pPr marL="302434" lvl="1" indent="-302434" algn="l" defTabSz="685807" rtl="0" eaLnBrk="1" latinLnBrk="0" hangingPunct="1">
              <a:lnSpc>
                <a:spcPct val="90000"/>
              </a:lnSpc>
              <a:spcBef>
                <a:spcPct val="20000"/>
              </a:spcBef>
              <a:buSzPct val="80000"/>
            </a:pPr>
            <a:r>
              <a:rPr lang="en-US" smtClean="0"/>
              <a:t>Second level</a:t>
            </a:r>
          </a:p>
          <a:p>
            <a:pPr marL="302434" lvl="2" indent="-302434" algn="l" defTabSz="685807" rtl="0" eaLnBrk="1" latinLnBrk="0" hangingPunct="1">
              <a:lnSpc>
                <a:spcPct val="90000"/>
              </a:lnSpc>
              <a:spcBef>
                <a:spcPct val="20000"/>
              </a:spcBef>
              <a:buSzPct val="80000"/>
            </a:pPr>
            <a:r>
              <a:rPr lang="en-US" smtClean="0"/>
              <a:t>Third level</a:t>
            </a:r>
          </a:p>
          <a:p>
            <a:pPr marL="302434" lvl="3" indent="-302434" algn="l" defTabSz="685807" rtl="0" eaLnBrk="1" latinLnBrk="0" hangingPunct="1">
              <a:lnSpc>
                <a:spcPct val="90000"/>
              </a:lnSpc>
              <a:spcBef>
                <a:spcPct val="20000"/>
              </a:spcBef>
              <a:buSzPct val="80000"/>
            </a:pPr>
            <a:r>
              <a:rPr lang="en-US" smtClean="0"/>
              <a:t>Fourth level</a:t>
            </a:r>
          </a:p>
          <a:p>
            <a:pPr marL="302434" lvl="4" indent="-302434" algn="l" defTabSz="68580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266798179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Tree>
    <p:extLst>
      <p:ext uri="{BB962C8B-B14F-4D97-AF65-F5344CB8AC3E}">
        <p14:creationId xmlns:p14="http://schemas.microsoft.com/office/powerpoint/2010/main" val="130487818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33132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72" tIns="34286" rIns="68572" bIns="34286" numCol="1" anchor="t" anchorCtr="0" compatLnSpc="1">
            <a:prstTxWarp prst="textNoShape">
              <a:avLst/>
            </a:prstTxWarp>
            <a:spAutoFit/>
          </a:bodyPr>
          <a:lstStyle/>
          <a:p>
            <a:pPr algn="ctr" defTabSz="685609"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09"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5499954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779777"/>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867795"/>
            <a:ext cx="5636696" cy="332399"/>
          </a:xfrm>
        </p:spPr>
        <p:txBody>
          <a:bodyPr/>
          <a:lstStyle>
            <a:lvl1pPr marL="0" indent="0">
              <a:buNone/>
              <a:defRPr lang="en-US" sz="2400" kern="1200" spc="-75" baseline="0" dirty="0">
                <a:solidFill>
                  <a:schemeClr val="bg1">
                    <a:alpha val="99000"/>
                  </a:schemeClr>
                </a:soli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7556322" y="4773490"/>
            <a:ext cx="1197051" cy="201275"/>
          </a:xfrm>
          <a:prstGeom prst="rect">
            <a:avLst/>
          </a:prstGeom>
          <a:noFill/>
          <a:ln>
            <a:noFill/>
          </a:ln>
        </p:spPr>
      </p:pic>
      <p:pic>
        <p:nvPicPr>
          <p:cNvPr id="27" name="Picture 2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9516" y="171451"/>
            <a:ext cx="1873858" cy="217754"/>
          </a:xfrm>
          <a:prstGeom prst="rect">
            <a:avLst/>
          </a:prstGeom>
        </p:spPr>
      </p:pic>
    </p:spTree>
    <p:extLst>
      <p:ext uri="{BB962C8B-B14F-4D97-AF65-F5344CB8AC3E}">
        <p14:creationId xmlns:p14="http://schemas.microsoft.com/office/powerpoint/2010/main" val="366669297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97" indent="-345297">
              <a:buClr>
                <a:srgbClr val="FFFFFF"/>
              </a:buClr>
              <a:buSzPct val="70000"/>
              <a:buFontTx/>
              <a:buBlip>
                <a:blip r:embed="rId2"/>
              </a:buBlip>
              <a:defRPr>
                <a:gradFill>
                  <a:gsLst>
                    <a:gs pos="0">
                      <a:srgbClr val="FFFFFF"/>
                    </a:gs>
                    <a:gs pos="86000">
                      <a:srgbClr val="FFFFFF"/>
                    </a:gs>
                  </a:gsLst>
                  <a:lin ang="5400000" scaled="0"/>
                </a:gradFill>
              </a:defRPr>
            </a:lvl1pPr>
            <a:lvl2pPr marL="641780" indent="-296482">
              <a:buClr>
                <a:srgbClr val="FFFFFF"/>
              </a:buClr>
              <a:buSzPct val="70000"/>
              <a:buFontTx/>
              <a:buBlip>
                <a:blip r:embed="rId2"/>
              </a:buBlip>
              <a:defRPr>
                <a:gradFill>
                  <a:gsLst>
                    <a:gs pos="0">
                      <a:srgbClr val="FFFFFF"/>
                    </a:gs>
                    <a:gs pos="86000">
                      <a:srgbClr val="FFFFFF"/>
                    </a:gs>
                  </a:gsLst>
                  <a:lin ang="5400000" scaled="0"/>
                </a:gradFill>
              </a:defRPr>
            </a:lvl2pPr>
            <a:lvl3pPr marL="944214" indent="-302434">
              <a:buClr>
                <a:srgbClr val="FFFFFF"/>
              </a:buClr>
              <a:buSzPct val="70000"/>
              <a:buFontTx/>
              <a:buBlip>
                <a:blip r:embed="rId2"/>
              </a:buBlip>
              <a:defRPr>
                <a:gradFill>
                  <a:gsLst>
                    <a:gs pos="0">
                      <a:srgbClr val="FFFFFF"/>
                    </a:gs>
                    <a:gs pos="86000">
                      <a:srgbClr val="FFFFFF"/>
                    </a:gs>
                  </a:gsLst>
                  <a:lin ang="5400000" scaled="0"/>
                </a:gradFill>
              </a:defRPr>
            </a:lvl3pPr>
            <a:lvl4pPr marL="1203781" indent="-259569">
              <a:buClr>
                <a:srgbClr val="FFFFFF"/>
              </a:buClr>
              <a:buSzPct val="70000"/>
              <a:buFontTx/>
              <a:buBlip>
                <a:blip r:embed="rId2"/>
              </a:buBlip>
              <a:defRPr>
                <a:gradFill>
                  <a:gsLst>
                    <a:gs pos="0">
                      <a:srgbClr val="FFFFFF"/>
                    </a:gs>
                    <a:gs pos="86000">
                      <a:srgbClr val="FFFFFF"/>
                    </a:gs>
                  </a:gsLst>
                  <a:lin ang="5400000" scaled="0"/>
                </a:gradFill>
              </a:defRPr>
            </a:lvl4pPr>
            <a:lvl5pPr marL="1456207" indent="-25242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433293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97" indent="-345297">
              <a:buClr>
                <a:srgbClr val="FFFFFF"/>
              </a:buClr>
              <a:buSzPct val="70000"/>
              <a:buFontTx/>
              <a:buBlip>
                <a:blip r:embed="rId2"/>
              </a:buBlip>
              <a:defRPr>
                <a:gradFill>
                  <a:gsLst>
                    <a:gs pos="0">
                      <a:srgbClr val="FFFFFF"/>
                    </a:gs>
                    <a:gs pos="86000">
                      <a:srgbClr val="FFFFFF"/>
                    </a:gs>
                  </a:gsLst>
                  <a:lin ang="5400000" scaled="0"/>
                </a:gradFill>
              </a:defRPr>
            </a:lvl1pPr>
            <a:lvl2pPr marL="641780" indent="-296482">
              <a:buClr>
                <a:srgbClr val="FFFFFF"/>
              </a:buClr>
              <a:buSzPct val="70000"/>
              <a:buFontTx/>
              <a:buBlip>
                <a:blip r:embed="rId2"/>
              </a:buBlip>
              <a:defRPr>
                <a:gradFill>
                  <a:gsLst>
                    <a:gs pos="0">
                      <a:srgbClr val="FFFFFF"/>
                    </a:gs>
                    <a:gs pos="86000">
                      <a:srgbClr val="FFFFFF"/>
                    </a:gs>
                  </a:gsLst>
                  <a:lin ang="5400000" scaled="0"/>
                </a:gradFill>
              </a:defRPr>
            </a:lvl2pPr>
            <a:lvl3pPr marL="944214" indent="-302434">
              <a:buClr>
                <a:srgbClr val="FFFFFF"/>
              </a:buClr>
              <a:buSzPct val="70000"/>
              <a:buFontTx/>
              <a:buBlip>
                <a:blip r:embed="rId2"/>
              </a:buBlip>
              <a:defRPr>
                <a:gradFill>
                  <a:gsLst>
                    <a:gs pos="0">
                      <a:srgbClr val="FFFFFF"/>
                    </a:gs>
                    <a:gs pos="86000">
                      <a:srgbClr val="FFFFFF"/>
                    </a:gs>
                  </a:gsLst>
                  <a:lin ang="5400000" scaled="0"/>
                </a:gradFill>
              </a:defRPr>
            </a:lvl3pPr>
            <a:lvl4pPr marL="1203781" indent="-259569">
              <a:buClr>
                <a:srgbClr val="FFFFFF"/>
              </a:buClr>
              <a:buSzPct val="70000"/>
              <a:buFontTx/>
              <a:buBlip>
                <a:blip r:embed="rId2"/>
              </a:buBlip>
              <a:defRPr>
                <a:gradFill>
                  <a:gsLst>
                    <a:gs pos="0">
                      <a:srgbClr val="FFFFFF"/>
                    </a:gs>
                    <a:gs pos="86000">
                      <a:srgbClr val="FFFFFF"/>
                    </a:gs>
                  </a:gsLst>
                  <a:lin ang="5400000" scaled="0"/>
                </a:gradFill>
              </a:defRPr>
            </a:lvl4pPr>
            <a:lvl5pPr marL="1456207" indent="-25242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1" tIns="57149" rIns="114301"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24375810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6403042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spcCol="0" rtlCol="0" anchor="ctr" anchorCtr="0" compatLnSpc="1">
            <a:prstTxWarp prst="textNoShape">
              <a:avLst/>
            </a:prstTxWarp>
          </a:bodyPr>
          <a:lstStyle/>
          <a:p>
            <a:pPr algn="ctr" defTabSz="68537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8"/>
            <a:ext cx="5210341" cy="931409"/>
          </a:xfrm>
        </p:spPr>
        <p:txBody>
          <a:bodyPr lIns="137166" tIns="137166" anchor="ctr" anchorCtr="0"/>
          <a:lstStyle>
            <a:lvl1pPr marL="431028" indent="-428646">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69" indent="-257188">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07" rtl="0" eaLnBrk="1" latinLnBrk="0" hangingPunct="1">
              <a:lnSpc>
                <a:spcPct val="90000"/>
              </a:lnSpc>
              <a:spcBef>
                <a:spcPts val="0"/>
              </a:spcBef>
              <a:spcAft>
                <a:spcPts val="675"/>
              </a:spcAft>
              <a:buSzPct val="80000"/>
            </a:pPr>
            <a:r>
              <a:rPr lang="en-US" smtClean="0"/>
              <a:t>Click to edit Master text styles</a:t>
            </a:r>
          </a:p>
          <a:p>
            <a:pPr marL="2382" lvl="1" indent="0" algn="l" defTabSz="685807"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2" tIns="30866" rIns="61732" bIns="30866" numCol="1" anchor="t" anchorCtr="0" compatLnSpc="1">
            <a:prstTxWarp prst="textNoShape">
              <a:avLst/>
            </a:prstTxWarp>
          </a:bodyPr>
          <a:lstStyle/>
          <a:p>
            <a:pPr lvl="0" defTabSz="914286"/>
            <a:endParaRPr lang="en-US" sz="12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483731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946138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99378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9305796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0640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14724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1" tIns="57149" rIns="114301"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4754427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8123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sz="6600"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9" name="Text Placeholder 8"/>
          <p:cNvSpPr>
            <a:spLocks noGrp="1"/>
          </p:cNvSpPr>
          <p:nvPr>
            <p:ph type="body" sz="quarter" idx="11" hasCustomPrompt="1"/>
          </p:nvPr>
        </p:nvSpPr>
        <p:spPr>
          <a:xfrm>
            <a:off x="384673" y="2414376"/>
            <a:ext cx="5636696" cy="332399"/>
          </a:xfrm>
        </p:spPr>
        <p:txBody>
          <a:bodyPr/>
          <a:lstStyle>
            <a:lvl1pPr marL="0" indent="0">
              <a:buNone/>
              <a:defRPr spc="-75"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11387339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336007"/>
            <a:ext cx="8423524" cy="623248"/>
          </a:xfrm>
        </p:spPr>
        <p:txBody>
          <a:bodyPr/>
          <a:lstStyle>
            <a:lvl1pPr marL="0" indent="0">
              <a:buNone/>
              <a:defRPr lang="en-US" sz="45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422782" y="1690476"/>
            <a:ext cx="7713687"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Sub-section phrase</a:t>
            </a:r>
            <a:endParaRPr lang="en-US" dirty="0"/>
          </a:p>
        </p:txBody>
      </p:sp>
    </p:spTree>
    <p:extLst>
      <p:ext uri="{BB962C8B-B14F-4D97-AF65-F5344CB8AC3E}">
        <p14:creationId xmlns:p14="http://schemas.microsoft.com/office/powerpoint/2010/main" val="143632394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4" name="Content Placeholder 3"/>
          <p:cNvSpPr>
            <a:spLocks noGrp="1"/>
          </p:cNvSpPr>
          <p:nvPr>
            <p:ph sz="quarter" idx="10"/>
          </p:nvPr>
        </p:nvSpPr>
        <p:spPr>
          <a:xfrm>
            <a:off x="389438" y="1097758"/>
            <a:ext cx="8368939" cy="721352"/>
          </a:xfrm>
        </p:spPr>
        <p:txBody>
          <a:bodyPr>
            <a:spAutoFit/>
          </a:bodyPr>
          <a:lstStyle>
            <a:lvl1pPr marL="0" indent="0">
              <a:buFontTx/>
              <a:buNone/>
              <a:defRPr sz="3000" spc="-75" baseline="0">
                <a:latin typeface="Segoe UI Light" pitchFamily="34" charset="0"/>
              </a:defRPr>
            </a:lvl1pPr>
            <a:lvl2pPr marL="2382" indent="0">
              <a:buFontTx/>
              <a:buNone/>
              <a:defRPr sz="1500" spc="-38"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11836946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sz="6600"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6"/>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59280402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Color Sub-Section Title">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336007"/>
            <a:ext cx="8423524" cy="623248"/>
          </a:xfrm>
        </p:spPr>
        <p:txBody>
          <a:bodyPr/>
          <a:lstStyle>
            <a:lvl1pPr marL="0" indent="0">
              <a:buNone/>
              <a:defRPr lang="en-US" sz="45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422782" y="1690476"/>
            <a:ext cx="7713687"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Sub-section phrase</a:t>
            </a:r>
            <a:endParaRPr lang="en-US" dirty="0"/>
          </a:p>
        </p:txBody>
      </p:sp>
    </p:spTree>
    <p:extLst>
      <p:ext uri="{BB962C8B-B14F-4D97-AF65-F5344CB8AC3E}">
        <p14:creationId xmlns:p14="http://schemas.microsoft.com/office/powerpoint/2010/main" val="160172680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lang="en-US" sz="66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6"/>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344528351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lang="en-US" sz="66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6"/>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51710474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lang="en-US" sz="66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6"/>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27349644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59087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79126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9971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11189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5497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807"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38" y="1097759"/>
            <a:ext cx="8368939" cy="1533753"/>
          </a:xfrm>
        </p:spPr>
        <p:txBody>
          <a:bodyPr>
            <a:spAutoFit/>
          </a:bodyPr>
          <a:lstStyle>
            <a:lvl1pPr marL="0" indent="0">
              <a:buFontTx/>
              <a:buNone/>
              <a:defRPr/>
            </a:lvl1pPr>
            <a:lvl2pPr marL="345297" indent="0">
              <a:buFontTx/>
              <a:buNone/>
              <a:defRPr/>
            </a:lvl2pPr>
            <a:lvl3pPr marL="685834" indent="0">
              <a:buFontTx/>
              <a:buNone/>
              <a:defRPr/>
            </a:lvl3pPr>
            <a:lvl4pPr marL="1027561" indent="0">
              <a:buFontTx/>
              <a:buNone/>
              <a:defRPr/>
            </a:lvl4pPr>
            <a:lvl5pPr marL="1377622"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8"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9" y="3459258"/>
            <a:ext cx="4091815" cy="858697"/>
          </a:xfrm>
        </p:spPr>
        <p:txBody>
          <a:bodyPr/>
          <a:lstStyle>
            <a:lvl1pPr marL="0" indent="0">
              <a:buFont typeface="Arial" pitchFamily="34" charset="0"/>
              <a:buNone/>
              <a:defRPr sz="1800">
                <a:solidFill>
                  <a:schemeClr val="bg1">
                    <a:alpha val="98000"/>
                  </a:schemeClr>
                </a:solidFill>
                <a:latin typeface="+mj-lt"/>
              </a:defRPr>
            </a:lvl1pPr>
            <a:lvl2pPr marL="345297" indent="0">
              <a:buFont typeface="Arial" pitchFamily="34" charset="0"/>
              <a:buNone/>
              <a:defRPr/>
            </a:lvl2pPr>
            <a:lvl3pPr marL="641780" indent="0">
              <a:buFont typeface="Arial" pitchFamily="34" charset="0"/>
              <a:buNone/>
              <a:defRPr/>
            </a:lvl3pPr>
            <a:lvl4pPr marL="944214" indent="0">
              <a:buFont typeface="Arial" pitchFamily="34" charset="0"/>
              <a:buNone/>
              <a:defRPr/>
            </a:lvl4pPr>
            <a:lvl5pPr marL="120378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308151712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14" indent="-30243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81" indent="-25956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07" indent="-2524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4779411"/>
            <a:ext cx="1261769" cy="146626"/>
          </a:xfrm>
          <a:prstGeom prst="rect">
            <a:avLst/>
          </a:prstGeom>
        </p:spPr>
      </p:pic>
    </p:spTree>
    <p:extLst>
      <p:ext uri="{BB962C8B-B14F-4D97-AF65-F5344CB8AC3E}">
        <p14:creationId xmlns:p14="http://schemas.microsoft.com/office/powerpoint/2010/main" val="84047000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807"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57" indent="-25718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88" indent="-257188">
              <a:spcBef>
                <a:spcPts val="0"/>
              </a:spcBef>
              <a:spcAft>
                <a:spcPts val="300"/>
              </a:spcAft>
              <a:buFont typeface="Arial" pitchFamily="34" charset="0"/>
              <a:buChar char="•"/>
              <a:defRPr/>
            </a:lvl5pPr>
            <a:lvl6pPr marL="775135" indent="-257188">
              <a:buFont typeface="Arial" pitchFamily="34" charset="0"/>
              <a:buChar char="•"/>
              <a:defRPr sz="1800">
                <a:gradFill>
                  <a:gsLst>
                    <a:gs pos="0">
                      <a:srgbClr val="595959"/>
                    </a:gs>
                    <a:gs pos="86000">
                      <a:srgbClr val="595959"/>
                    </a:gs>
                  </a:gsLst>
                  <a:lin ang="5400000" scaled="0"/>
                </a:gradFill>
              </a:defRPr>
            </a:lvl6pPr>
            <a:lvl7pPr marL="941832" indent="-169077">
              <a:defRPr>
                <a:gradFill>
                  <a:gsLst>
                    <a:gs pos="0">
                      <a:srgbClr val="595959"/>
                    </a:gs>
                    <a:gs pos="86000">
                      <a:srgbClr val="595959"/>
                    </a:gs>
                  </a:gsLst>
                  <a:lin ang="5400000" scaled="0"/>
                </a:gradFill>
              </a:defRPr>
            </a:lvl7pPr>
            <a:lvl8pPr marL="1115672" indent="-173839">
              <a:defRPr>
                <a:gradFill>
                  <a:gsLst>
                    <a:gs pos="0">
                      <a:srgbClr val="595959"/>
                    </a:gs>
                    <a:gs pos="86000">
                      <a:srgbClr val="595959"/>
                    </a:gs>
                  </a:gsLst>
                  <a:lin ang="5400000" scaled="0"/>
                </a:gradFill>
              </a:defRPr>
            </a:lvl8pPr>
          </a:lstStyle>
          <a:p>
            <a:pPr marL="259569" lvl="0" indent="-259569" algn="l" defTabSz="685807" rtl="0" eaLnBrk="1" latinLnBrk="0" hangingPunct="1">
              <a:lnSpc>
                <a:spcPct val="90000"/>
              </a:lnSpc>
              <a:spcBef>
                <a:spcPct val="20000"/>
              </a:spcBef>
              <a:buSzPct val="90000"/>
              <a:buFont typeface="Arial" pitchFamily="34" charset="0"/>
              <a:buChar char="•"/>
            </a:pPr>
            <a:r>
              <a:rPr lang="en-US" smtClean="0"/>
              <a:t>Click to edit Master text styles</a:t>
            </a:r>
          </a:p>
          <a:p>
            <a:pPr marL="259569" lvl="1" indent="-259569" algn="l" defTabSz="685807" rtl="0" eaLnBrk="1" latinLnBrk="0" hangingPunct="1">
              <a:lnSpc>
                <a:spcPct val="90000"/>
              </a:lnSpc>
              <a:spcBef>
                <a:spcPct val="20000"/>
              </a:spcBef>
              <a:buSzPct val="90000"/>
              <a:buFont typeface="Arial" pitchFamily="34" charset="0"/>
              <a:buChar char="•"/>
            </a:pPr>
            <a:r>
              <a:rPr lang="en-US" smtClean="0"/>
              <a:t>Second level</a:t>
            </a:r>
          </a:p>
          <a:p>
            <a:pPr marL="259569" lvl="2" indent="-259569" algn="l" defTabSz="685807" rtl="0" eaLnBrk="1" latinLnBrk="0" hangingPunct="1">
              <a:lnSpc>
                <a:spcPct val="90000"/>
              </a:lnSpc>
              <a:spcBef>
                <a:spcPct val="20000"/>
              </a:spcBef>
              <a:buSzPct val="90000"/>
              <a:buFont typeface="Arial" pitchFamily="34" charset="0"/>
              <a:buChar char="•"/>
            </a:pPr>
            <a:r>
              <a:rPr lang="en-US" smtClean="0"/>
              <a:t>Third level</a:t>
            </a:r>
          </a:p>
          <a:p>
            <a:pPr marL="259569" lvl="3" indent="-259569" algn="l" defTabSz="685807" rtl="0" eaLnBrk="1" latinLnBrk="0" hangingPunct="1">
              <a:lnSpc>
                <a:spcPct val="90000"/>
              </a:lnSpc>
              <a:spcBef>
                <a:spcPct val="20000"/>
              </a:spcBef>
              <a:buSzPct val="90000"/>
              <a:buFont typeface="Arial" pitchFamily="34" charset="0"/>
              <a:buChar char="•"/>
            </a:pPr>
            <a:r>
              <a:rPr lang="en-US" smtClean="0"/>
              <a:t>Fourth level</a:t>
            </a:r>
          </a:p>
          <a:p>
            <a:pPr marL="259569" lvl="4" indent="-259569" algn="l" defTabSz="68580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4779411"/>
            <a:ext cx="1261769" cy="146626"/>
          </a:xfrm>
          <a:prstGeom prst="rect">
            <a:avLst/>
          </a:prstGeom>
        </p:spPr>
      </p:pic>
    </p:spTree>
    <p:extLst>
      <p:ext uri="{BB962C8B-B14F-4D97-AF65-F5344CB8AC3E}">
        <p14:creationId xmlns:p14="http://schemas.microsoft.com/office/powerpoint/2010/main" val="234333807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97" indent="-255997">
              <a:lnSpc>
                <a:spcPct val="90000"/>
              </a:lnSpc>
              <a:buSzPct val="80000"/>
              <a:buFont typeface="Arial" pitchFamily="34" charset="0"/>
              <a:buChar char="•"/>
              <a:defRPr sz="2400"/>
            </a:lvl1pPr>
            <a:lvl2pPr marL="470320" indent="-214323">
              <a:lnSpc>
                <a:spcPct val="90000"/>
              </a:lnSpc>
              <a:buSzPct val="80000"/>
              <a:buFont typeface="Arial" pitchFamily="34" charset="0"/>
              <a:buChar char="•"/>
              <a:defRPr sz="2100"/>
            </a:lvl2pPr>
            <a:lvl3pPr marL="685834" indent="-215514">
              <a:lnSpc>
                <a:spcPct val="90000"/>
              </a:lnSpc>
              <a:buSzPct val="80000"/>
              <a:buFont typeface="Arial" pitchFamily="34" charset="0"/>
              <a:buChar char="•"/>
              <a:defRPr sz="1800"/>
            </a:lvl3pPr>
            <a:lvl4pPr marL="1284750" indent="-169077">
              <a:lnSpc>
                <a:spcPct val="90000"/>
              </a:lnSpc>
              <a:buSzPct val="80000"/>
              <a:buFont typeface="Arial" pitchFamily="34" charset="0"/>
              <a:buChar char="•"/>
              <a:defRPr sz="1500"/>
            </a:lvl4pPr>
            <a:lvl5pPr marL="1458588" indent="-17383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16" indent="-34291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15" indent="-34291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08" indent="-25718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860" indent="-25718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937" indent="-25718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97" lvl="0" indent="-255997" algn="l" defTabSz="685807" rtl="0" eaLnBrk="1" latinLnBrk="0" hangingPunct="1">
              <a:lnSpc>
                <a:spcPct val="90000"/>
              </a:lnSpc>
              <a:spcBef>
                <a:spcPct val="20000"/>
              </a:spcBef>
              <a:buSzPct val="80000"/>
              <a:buFont typeface="Arial" pitchFamily="34" charset="0"/>
              <a:buChar char="•"/>
            </a:pPr>
            <a:r>
              <a:rPr lang="en-US" smtClean="0"/>
              <a:t>Click to edit Master text styles</a:t>
            </a:r>
          </a:p>
          <a:p>
            <a:pPr marL="255997" lvl="1" indent="-255997" algn="l" defTabSz="685807" rtl="0" eaLnBrk="1" latinLnBrk="0" hangingPunct="1">
              <a:lnSpc>
                <a:spcPct val="90000"/>
              </a:lnSpc>
              <a:spcBef>
                <a:spcPct val="20000"/>
              </a:spcBef>
              <a:buSzPct val="80000"/>
              <a:buFont typeface="Arial" pitchFamily="34" charset="0"/>
              <a:buChar char="•"/>
            </a:pPr>
            <a:r>
              <a:rPr lang="en-US" smtClean="0"/>
              <a:t>Second level</a:t>
            </a:r>
          </a:p>
          <a:p>
            <a:pPr marL="255997" lvl="2" indent="-255997" algn="l" defTabSz="685807" rtl="0" eaLnBrk="1" latinLnBrk="0" hangingPunct="1">
              <a:lnSpc>
                <a:spcPct val="90000"/>
              </a:lnSpc>
              <a:spcBef>
                <a:spcPct val="20000"/>
              </a:spcBef>
              <a:buSzPct val="80000"/>
              <a:buFont typeface="Arial" pitchFamily="34" charset="0"/>
              <a:buChar char="•"/>
            </a:pPr>
            <a:r>
              <a:rPr lang="en-US" smtClean="0"/>
              <a:t>Third level</a:t>
            </a:r>
          </a:p>
          <a:p>
            <a:pPr marL="255997" lvl="3" indent="-255997" algn="l" defTabSz="685807" rtl="0" eaLnBrk="1" latinLnBrk="0" hangingPunct="1">
              <a:lnSpc>
                <a:spcPct val="90000"/>
              </a:lnSpc>
              <a:spcBef>
                <a:spcPct val="20000"/>
              </a:spcBef>
              <a:buSzPct val="80000"/>
              <a:buFont typeface="Arial" pitchFamily="34" charset="0"/>
              <a:buChar char="•"/>
            </a:pPr>
            <a:r>
              <a:rPr lang="en-US" smtClean="0"/>
              <a:t>Fourth level</a:t>
            </a:r>
          </a:p>
          <a:p>
            <a:pPr marL="255997" lvl="4" indent="-255997" algn="l" defTabSz="68580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4779411"/>
            <a:ext cx="1261769" cy="146626"/>
          </a:xfrm>
          <a:prstGeom prst="rect">
            <a:avLst/>
          </a:prstGeom>
        </p:spPr>
      </p:pic>
    </p:spTree>
    <p:extLst>
      <p:ext uri="{BB962C8B-B14F-4D97-AF65-F5344CB8AC3E}">
        <p14:creationId xmlns:p14="http://schemas.microsoft.com/office/powerpoint/2010/main" val="190932003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34" indent="-302434">
              <a:buSzPct val="80000"/>
              <a:buFont typeface="Arial" pitchFamily="34" charset="0"/>
              <a:buChar char="•"/>
              <a:defRPr sz="2100"/>
            </a:lvl1pPr>
            <a:lvl2pPr marL="558431" indent="-241709">
              <a:buSzPct val="80000"/>
              <a:buFont typeface="Arial" pitchFamily="34" charset="0"/>
              <a:buChar char="•"/>
              <a:defRPr sz="2100"/>
            </a:lvl2pPr>
            <a:lvl3pPr marL="770373" indent="-211942" defTabSz="772755">
              <a:buSzPct val="80000"/>
              <a:buFont typeface="Arial" pitchFamily="34" charset="0"/>
              <a:buChar char="•"/>
              <a:defRPr sz="1800"/>
            </a:lvl3pPr>
            <a:lvl4pPr marL="988269" indent="-215514">
              <a:buSzPct val="80000"/>
              <a:buFont typeface="Arial" pitchFamily="34" charset="0"/>
              <a:buChar char="•"/>
              <a:defRPr sz="1500"/>
            </a:lvl4pPr>
            <a:lvl5pPr marL="1156155" indent="-167887">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52" indent="-22225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16" indent="-3429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10" indent="-25718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42" indent="-25718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19" indent="-25718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42" indent="-257188">
              <a:defRPr sz="1200"/>
            </a:lvl6pPr>
            <a:lvl7pPr marL="1202592" indent="-214323">
              <a:defRPr sz="1200"/>
            </a:lvl7pPr>
            <a:lvl8pPr>
              <a:defRPr sz="1200"/>
            </a:lvl8pPr>
            <a:lvl9pPr>
              <a:defRPr sz="1200"/>
            </a:lvl9pPr>
          </a:lstStyle>
          <a:p>
            <a:pPr marL="302434" lvl="0" indent="-302434" algn="l" defTabSz="685807" rtl="0" eaLnBrk="1" latinLnBrk="0" hangingPunct="1">
              <a:lnSpc>
                <a:spcPct val="90000"/>
              </a:lnSpc>
              <a:spcBef>
                <a:spcPct val="20000"/>
              </a:spcBef>
              <a:buSzPct val="80000"/>
            </a:pPr>
            <a:r>
              <a:rPr lang="en-US" smtClean="0"/>
              <a:t>Click to edit Master text styles</a:t>
            </a:r>
          </a:p>
          <a:p>
            <a:pPr marL="302434" lvl="1" indent="-302434" algn="l" defTabSz="685807" rtl="0" eaLnBrk="1" latinLnBrk="0" hangingPunct="1">
              <a:lnSpc>
                <a:spcPct val="90000"/>
              </a:lnSpc>
              <a:spcBef>
                <a:spcPct val="20000"/>
              </a:spcBef>
              <a:buSzPct val="80000"/>
            </a:pPr>
            <a:r>
              <a:rPr lang="en-US" smtClean="0"/>
              <a:t>Second level</a:t>
            </a:r>
          </a:p>
          <a:p>
            <a:pPr marL="302434" lvl="2" indent="-302434" algn="l" defTabSz="685807" rtl="0" eaLnBrk="1" latinLnBrk="0" hangingPunct="1">
              <a:lnSpc>
                <a:spcPct val="90000"/>
              </a:lnSpc>
              <a:spcBef>
                <a:spcPct val="20000"/>
              </a:spcBef>
              <a:buSzPct val="80000"/>
            </a:pPr>
            <a:r>
              <a:rPr lang="en-US" smtClean="0"/>
              <a:t>Third level</a:t>
            </a:r>
          </a:p>
          <a:p>
            <a:pPr marL="302434" lvl="3" indent="-302434" algn="l" defTabSz="685807" rtl="0" eaLnBrk="1" latinLnBrk="0" hangingPunct="1">
              <a:lnSpc>
                <a:spcPct val="90000"/>
              </a:lnSpc>
              <a:spcBef>
                <a:spcPct val="20000"/>
              </a:spcBef>
              <a:buSzPct val="80000"/>
            </a:pPr>
            <a:r>
              <a:rPr lang="en-US" smtClean="0"/>
              <a:t>Fourth level</a:t>
            </a:r>
          </a:p>
          <a:p>
            <a:pPr marL="302434" lvl="4" indent="-302434" algn="l" defTabSz="68580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4779411"/>
            <a:ext cx="1261769" cy="146626"/>
          </a:xfrm>
          <a:prstGeom prst="rect">
            <a:avLst/>
          </a:prstGeom>
        </p:spPr>
      </p:pic>
    </p:spTree>
    <p:extLst>
      <p:ext uri="{BB962C8B-B14F-4D97-AF65-F5344CB8AC3E}">
        <p14:creationId xmlns:p14="http://schemas.microsoft.com/office/powerpoint/2010/main" val="242883951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4779411"/>
            <a:ext cx="1261769" cy="146626"/>
          </a:xfrm>
          <a:prstGeom prst="rect">
            <a:avLst/>
          </a:prstGeom>
        </p:spPr>
      </p:pic>
    </p:spTree>
    <p:extLst>
      <p:ext uri="{BB962C8B-B14F-4D97-AF65-F5344CB8AC3E}">
        <p14:creationId xmlns:p14="http://schemas.microsoft.com/office/powerpoint/2010/main" val="316324483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4779411"/>
            <a:ext cx="1261769" cy="146626"/>
          </a:xfrm>
          <a:prstGeom prst="rect">
            <a:avLst/>
          </a:prstGeom>
        </p:spPr>
      </p:pic>
    </p:spTree>
    <p:extLst>
      <p:ext uri="{BB962C8B-B14F-4D97-AF65-F5344CB8AC3E}">
        <p14:creationId xmlns:p14="http://schemas.microsoft.com/office/powerpoint/2010/main" val="139784670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spcCol="0" rtlCol="0" anchor="ctr" anchorCtr="0" compatLnSpc="1">
            <a:prstTxWarp prst="textNoShape">
              <a:avLst/>
            </a:prstTxWarp>
          </a:bodyPr>
          <a:lstStyle/>
          <a:p>
            <a:pPr algn="ctr" defTabSz="68537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8"/>
            <a:ext cx="5210341" cy="931409"/>
          </a:xfrm>
        </p:spPr>
        <p:txBody>
          <a:bodyPr lIns="137166" tIns="137166" anchor="ctr" anchorCtr="0"/>
          <a:lstStyle>
            <a:lvl1pPr marL="431028" indent="-428646">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07" rtl="0" eaLnBrk="1" latinLnBrk="0" hangingPunct="1">
              <a:lnSpc>
                <a:spcPct val="90000"/>
              </a:lnSpc>
              <a:spcBef>
                <a:spcPts val="0"/>
              </a:spcBef>
              <a:spcAft>
                <a:spcPts val="675"/>
              </a:spcAft>
              <a:buSzPct val="80000"/>
            </a:pPr>
            <a:r>
              <a:rPr lang="en-US" smtClean="0"/>
              <a:t>Click to edit Master text styles</a:t>
            </a:r>
          </a:p>
          <a:p>
            <a:pPr marL="2382" lvl="1" indent="0" algn="l" defTabSz="685807"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2" tIns="30866" rIns="61732" bIns="30866" numCol="1" anchor="t" anchorCtr="0" compatLnSpc="1">
            <a:prstTxWarp prst="textNoShape">
              <a:avLst/>
            </a:prstTxWarp>
          </a:bodyPr>
          <a:lstStyle/>
          <a:p>
            <a:pPr defTabSz="914286"/>
            <a:endParaRPr lang="en-US" sz="1200">
              <a:solidFill>
                <a:srgbClr val="292929"/>
              </a:solidFill>
            </a:endParaRPr>
          </a:p>
        </p:txBody>
      </p:sp>
    </p:spTree>
    <p:extLst>
      <p:ext uri="{BB962C8B-B14F-4D97-AF65-F5344CB8AC3E}">
        <p14:creationId xmlns:p14="http://schemas.microsoft.com/office/powerpoint/2010/main" val="127858366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grpSp>
    </p:spTree>
    <p:extLst>
      <p:ext uri="{BB962C8B-B14F-4D97-AF65-F5344CB8AC3E}">
        <p14:creationId xmlns:p14="http://schemas.microsoft.com/office/powerpoint/2010/main" val="67363724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7"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3" tIns="34292" rIns="68583" bIns="34292" numCol="1" anchor="t" anchorCtr="0" compatLnSpc="1">
            <a:prstTxWarp prst="textNoShape">
              <a:avLst/>
            </a:prstTxWarp>
          </a:bodyPr>
          <a:lstStyle/>
          <a:p>
            <a:pPr defTabSz="914286"/>
            <a:endParaRPr lang="en-US" sz="1800">
              <a:solidFill>
                <a:srgbClr val="292929"/>
              </a:solidFill>
            </a:endParaRPr>
          </a:p>
        </p:txBody>
      </p:sp>
    </p:spTree>
    <p:extLst>
      <p:ext uri="{BB962C8B-B14F-4D97-AF65-F5344CB8AC3E}">
        <p14:creationId xmlns:p14="http://schemas.microsoft.com/office/powerpoint/2010/main" val="99212472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0"/>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86"/>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86"/>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86"/>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86"/>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86"/>
              <a:endParaRPr lang="en-US" sz="1200">
                <a:solidFill>
                  <a:srgbClr val="292929"/>
                </a:solidFill>
              </a:endParaRPr>
            </a:p>
          </p:txBody>
        </p:sp>
      </p:grpSp>
    </p:spTree>
    <p:extLst>
      <p:ext uri="{BB962C8B-B14F-4D97-AF65-F5344CB8AC3E}">
        <p14:creationId xmlns:p14="http://schemas.microsoft.com/office/powerpoint/2010/main" val="133939519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6360832" y="1213829"/>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2" tIns="30866" rIns="61732" bIns="30866" numCol="1" anchor="t" anchorCtr="0" compatLnSpc="1">
            <a:prstTxWarp prst="textNoShape">
              <a:avLst/>
            </a:prstTxWarp>
          </a:bodyPr>
          <a:lstStyle/>
          <a:p>
            <a:pPr defTabSz="914286"/>
            <a:endParaRPr lang="en-US" sz="1200">
              <a:solidFill>
                <a:srgbClr val="292929"/>
              </a:solidFill>
            </a:endParaRPr>
          </a:p>
        </p:txBody>
      </p:sp>
    </p:spTree>
    <p:extLst>
      <p:ext uri="{BB962C8B-B14F-4D97-AF65-F5344CB8AC3E}">
        <p14:creationId xmlns:p14="http://schemas.microsoft.com/office/powerpoint/2010/main" val="245746077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6179539" y="1526891"/>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286"/>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286"/>
              <a:endParaRPr lang="en-US" sz="1200">
                <a:solidFill>
                  <a:srgbClr val="292929"/>
                </a:solidFill>
              </a:endParaRPr>
            </a:p>
          </p:txBody>
        </p:sp>
      </p:grpSp>
    </p:spTree>
    <p:extLst>
      <p:ext uri="{BB962C8B-B14F-4D97-AF65-F5344CB8AC3E}">
        <p14:creationId xmlns:p14="http://schemas.microsoft.com/office/powerpoint/2010/main" val="334516661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6220587"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3" tIns="34292" rIns="68583" bIns="34292" numCol="1" anchor="t" anchorCtr="0" compatLnSpc="1">
            <a:prstTxWarp prst="textNoShape">
              <a:avLst/>
            </a:prstTxWarp>
          </a:bodyPr>
          <a:lstStyle/>
          <a:p>
            <a:pPr defTabSz="914286"/>
            <a:endParaRPr lang="en-US" sz="1800">
              <a:solidFill>
                <a:srgbClr val="292929"/>
              </a:solidFill>
            </a:endParaRPr>
          </a:p>
        </p:txBody>
      </p:sp>
    </p:spTree>
    <p:extLst>
      <p:ext uri="{BB962C8B-B14F-4D97-AF65-F5344CB8AC3E}">
        <p14:creationId xmlns:p14="http://schemas.microsoft.com/office/powerpoint/2010/main" val="249298221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2" tIns="30866" rIns="61732" bIns="30866" numCol="1" anchor="t" anchorCtr="0" compatLnSpc="1">
            <a:prstTxWarp prst="textNoShape">
              <a:avLst/>
            </a:prstTxWarp>
          </a:bodyPr>
          <a:lstStyle/>
          <a:p>
            <a:pPr defTabSz="914286"/>
            <a:endParaRPr lang="en-US" sz="1200">
              <a:solidFill>
                <a:srgbClr val="292929"/>
              </a:solidFill>
            </a:endParaRPr>
          </a:p>
        </p:txBody>
      </p:sp>
    </p:spTree>
    <p:extLst>
      <p:ext uri="{BB962C8B-B14F-4D97-AF65-F5344CB8AC3E}">
        <p14:creationId xmlns:p14="http://schemas.microsoft.com/office/powerpoint/2010/main" val="62309128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6"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grpSp>
    </p:spTree>
    <p:extLst>
      <p:ext uri="{BB962C8B-B14F-4D97-AF65-F5344CB8AC3E}">
        <p14:creationId xmlns:p14="http://schemas.microsoft.com/office/powerpoint/2010/main" val="301654081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2"/>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6"/>
            <a:ext cx="3154788" cy="346249"/>
          </a:xfrm>
        </p:spPr>
        <p:txBody>
          <a:bodyPr>
            <a:noAutofit/>
          </a:bodyPr>
          <a:lstStyle>
            <a:lvl1pPr marL="0" indent="0" algn="l" defTabSz="685807"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grpSp>
      <p:grpSp>
        <p:nvGrpSpPr>
          <p:cNvPr id="18" name="Group 17"/>
          <p:cNvGrpSpPr/>
          <p:nvPr userDrawn="1"/>
        </p:nvGrpSpPr>
        <p:grpSpPr>
          <a:xfrm>
            <a:off x="6796407"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grpSp>
    </p:spTree>
    <p:extLst>
      <p:ext uri="{BB962C8B-B14F-4D97-AF65-F5344CB8AC3E}">
        <p14:creationId xmlns:p14="http://schemas.microsoft.com/office/powerpoint/2010/main" val="258091286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8"/>
            <a:ext cx="1880410" cy="218515"/>
          </a:xfrm>
          <a:prstGeom prst="rect">
            <a:avLst/>
          </a:prstGeom>
        </p:spPr>
      </p:pic>
    </p:spTree>
    <p:extLst>
      <p:ext uri="{BB962C8B-B14F-4D97-AF65-F5344CB8AC3E}">
        <p14:creationId xmlns:p14="http://schemas.microsoft.com/office/powerpoint/2010/main" val="111799370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72" tIns="34286" rIns="68572" bIns="34286" numCol="1" anchor="t" anchorCtr="0" compatLnSpc="1">
            <a:prstTxWarp prst="textNoShape">
              <a:avLst/>
            </a:prstTxWarp>
            <a:spAutoFit/>
          </a:bodyPr>
          <a:lstStyle/>
          <a:p>
            <a:pPr algn="ctr" defTabSz="685609"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09"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4002822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2"/>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0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0"/>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241929466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97" indent="-345297">
              <a:buClr>
                <a:srgbClr val="FFFFFF"/>
              </a:buClr>
              <a:buSzPct val="70000"/>
              <a:buFontTx/>
              <a:buBlip>
                <a:blip r:embed="rId2"/>
              </a:buBlip>
              <a:defRPr>
                <a:gradFill>
                  <a:gsLst>
                    <a:gs pos="0">
                      <a:srgbClr val="FFFFFF"/>
                    </a:gs>
                    <a:gs pos="86000">
                      <a:srgbClr val="FFFFFF"/>
                    </a:gs>
                  </a:gsLst>
                  <a:lin ang="5400000" scaled="0"/>
                </a:gradFill>
              </a:defRPr>
            </a:lvl1pPr>
            <a:lvl2pPr marL="641780" indent="-296482">
              <a:buClr>
                <a:srgbClr val="FFFFFF"/>
              </a:buClr>
              <a:buSzPct val="70000"/>
              <a:buFontTx/>
              <a:buBlip>
                <a:blip r:embed="rId2"/>
              </a:buBlip>
              <a:defRPr>
                <a:gradFill>
                  <a:gsLst>
                    <a:gs pos="0">
                      <a:srgbClr val="FFFFFF"/>
                    </a:gs>
                    <a:gs pos="86000">
                      <a:srgbClr val="FFFFFF"/>
                    </a:gs>
                  </a:gsLst>
                  <a:lin ang="5400000" scaled="0"/>
                </a:gradFill>
              </a:defRPr>
            </a:lvl2pPr>
            <a:lvl3pPr marL="944214" indent="-302434">
              <a:buClr>
                <a:srgbClr val="FFFFFF"/>
              </a:buClr>
              <a:buSzPct val="70000"/>
              <a:buFontTx/>
              <a:buBlip>
                <a:blip r:embed="rId2"/>
              </a:buBlip>
              <a:defRPr>
                <a:gradFill>
                  <a:gsLst>
                    <a:gs pos="0">
                      <a:srgbClr val="FFFFFF"/>
                    </a:gs>
                    <a:gs pos="86000">
                      <a:srgbClr val="FFFFFF"/>
                    </a:gs>
                  </a:gsLst>
                  <a:lin ang="5400000" scaled="0"/>
                </a:gradFill>
              </a:defRPr>
            </a:lvl3pPr>
            <a:lvl4pPr marL="1203781" indent="-259569">
              <a:buClr>
                <a:srgbClr val="FFFFFF"/>
              </a:buClr>
              <a:buSzPct val="70000"/>
              <a:buFontTx/>
              <a:buBlip>
                <a:blip r:embed="rId2"/>
              </a:buBlip>
              <a:defRPr>
                <a:gradFill>
                  <a:gsLst>
                    <a:gs pos="0">
                      <a:srgbClr val="FFFFFF"/>
                    </a:gs>
                    <a:gs pos="86000">
                      <a:srgbClr val="FFFFFF"/>
                    </a:gs>
                  </a:gsLst>
                  <a:lin ang="5400000" scaled="0"/>
                </a:gradFill>
              </a:defRPr>
            </a:lvl4pPr>
            <a:lvl5pPr marL="1456207" indent="-25242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748803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97" indent="-345297">
              <a:buClr>
                <a:srgbClr val="FFFFFF"/>
              </a:buClr>
              <a:buSzPct val="70000"/>
              <a:buFontTx/>
              <a:buBlip>
                <a:blip r:embed="rId2"/>
              </a:buBlip>
              <a:defRPr>
                <a:gradFill>
                  <a:gsLst>
                    <a:gs pos="0">
                      <a:srgbClr val="FFFFFF"/>
                    </a:gs>
                    <a:gs pos="86000">
                      <a:srgbClr val="FFFFFF"/>
                    </a:gs>
                  </a:gsLst>
                  <a:lin ang="5400000" scaled="0"/>
                </a:gradFill>
              </a:defRPr>
            </a:lvl1pPr>
            <a:lvl2pPr marL="641780" indent="-296482">
              <a:buClr>
                <a:srgbClr val="FFFFFF"/>
              </a:buClr>
              <a:buSzPct val="70000"/>
              <a:buFontTx/>
              <a:buBlip>
                <a:blip r:embed="rId2"/>
              </a:buBlip>
              <a:defRPr>
                <a:gradFill>
                  <a:gsLst>
                    <a:gs pos="0">
                      <a:srgbClr val="FFFFFF"/>
                    </a:gs>
                    <a:gs pos="86000">
                      <a:srgbClr val="FFFFFF"/>
                    </a:gs>
                  </a:gsLst>
                  <a:lin ang="5400000" scaled="0"/>
                </a:gradFill>
              </a:defRPr>
            </a:lvl2pPr>
            <a:lvl3pPr marL="944214" indent="-302434">
              <a:buClr>
                <a:srgbClr val="FFFFFF"/>
              </a:buClr>
              <a:buSzPct val="70000"/>
              <a:buFontTx/>
              <a:buBlip>
                <a:blip r:embed="rId2"/>
              </a:buBlip>
              <a:defRPr>
                <a:gradFill>
                  <a:gsLst>
                    <a:gs pos="0">
                      <a:srgbClr val="FFFFFF"/>
                    </a:gs>
                    <a:gs pos="86000">
                      <a:srgbClr val="FFFFFF"/>
                    </a:gs>
                  </a:gsLst>
                  <a:lin ang="5400000" scaled="0"/>
                </a:gradFill>
              </a:defRPr>
            </a:lvl3pPr>
            <a:lvl4pPr marL="1203781" indent="-259569">
              <a:buClr>
                <a:srgbClr val="FFFFFF"/>
              </a:buClr>
              <a:buSzPct val="70000"/>
              <a:buFontTx/>
              <a:buBlip>
                <a:blip r:embed="rId2"/>
              </a:buBlip>
              <a:defRPr>
                <a:gradFill>
                  <a:gsLst>
                    <a:gs pos="0">
                      <a:srgbClr val="FFFFFF"/>
                    </a:gs>
                    <a:gs pos="86000">
                      <a:srgbClr val="FFFFFF"/>
                    </a:gs>
                  </a:gsLst>
                  <a:lin ang="5400000" scaled="0"/>
                </a:gradFill>
              </a:defRPr>
            </a:lvl4pPr>
            <a:lvl5pPr marL="1456207" indent="-25242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1" tIns="57149" rIns="114301" bIns="57149"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7504760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9"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0" y="3459259"/>
            <a:ext cx="4091815" cy="858697"/>
          </a:xfrm>
        </p:spPr>
        <p:txBody>
          <a:bodyPr/>
          <a:lstStyle>
            <a:lvl1pPr marL="0" indent="0">
              <a:buFont typeface="Arial" pitchFamily="34" charset="0"/>
              <a:buNone/>
              <a:defRPr sz="1800">
                <a:solidFill>
                  <a:schemeClr val="bg1">
                    <a:alpha val="98000"/>
                  </a:schemeClr>
                </a:solidFill>
                <a:latin typeface="+mj-lt"/>
              </a:defRPr>
            </a:lvl1pPr>
            <a:lvl2pPr marL="345282" indent="0">
              <a:buFont typeface="Arial" pitchFamily="34" charset="0"/>
              <a:buNone/>
              <a:defRPr/>
            </a:lvl2pPr>
            <a:lvl3pPr marL="641753" indent="0">
              <a:buFont typeface="Arial" pitchFamily="34" charset="0"/>
              <a:buNone/>
              <a:defRPr/>
            </a:lvl3pPr>
            <a:lvl4pPr marL="944175" indent="0">
              <a:buFont typeface="Arial" pitchFamily="34" charset="0"/>
              <a:buNone/>
              <a:defRPr/>
            </a:lvl4pPr>
            <a:lvl5pPr marL="1203730"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83354543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75" indent="-3024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730" indent="-25955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147" indent="-2524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6" y="4779411"/>
            <a:ext cx="1261769" cy="146626"/>
          </a:xfrm>
          <a:prstGeom prst="rect">
            <a:avLst/>
          </a:prstGeom>
        </p:spPr>
      </p:pic>
    </p:spTree>
    <p:extLst>
      <p:ext uri="{BB962C8B-B14F-4D97-AF65-F5344CB8AC3E}">
        <p14:creationId xmlns:p14="http://schemas.microsoft.com/office/powerpoint/2010/main" val="89166807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77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36" indent="-25717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77" indent="-257177">
              <a:spcBef>
                <a:spcPts val="0"/>
              </a:spcBef>
              <a:spcAft>
                <a:spcPts val="300"/>
              </a:spcAft>
              <a:buFont typeface="Arial" pitchFamily="34" charset="0"/>
              <a:buChar char="•"/>
              <a:defRPr/>
            </a:lvl5pPr>
            <a:lvl6pPr marL="775102" indent="-257177">
              <a:buFont typeface="Arial" pitchFamily="34" charset="0"/>
              <a:buChar char="•"/>
              <a:defRPr sz="1800">
                <a:gradFill>
                  <a:gsLst>
                    <a:gs pos="0">
                      <a:srgbClr val="595959"/>
                    </a:gs>
                    <a:gs pos="86000">
                      <a:srgbClr val="595959"/>
                    </a:gs>
                  </a:gsLst>
                  <a:lin ang="5400000" scaled="0"/>
                </a:gradFill>
              </a:defRPr>
            </a:lvl6pPr>
            <a:lvl7pPr marL="941793" indent="-169070">
              <a:defRPr>
                <a:gradFill>
                  <a:gsLst>
                    <a:gs pos="0">
                      <a:srgbClr val="595959"/>
                    </a:gs>
                    <a:gs pos="86000">
                      <a:srgbClr val="595959"/>
                    </a:gs>
                  </a:gsLst>
                  <a:lin ang="5400000" scaled="0"/>
                </a:gradFill>
              </a:defRPr>
            </a:lvl7pPr>
            <a:lvl8pPr marL="1115625" indent="-173832">
              <a:defRPr>
                <a:gradFill>
                  <a:gsLst>
                    <a:gs pos="0">
                      <a:srgbClr val="595959"/>
                    </a:gs>
                    <a:gs pos="86000">
                      <a:srgbClr val="595959"/>
                    </a:gs>
                  </a:gsLst>
                  <a:lin ang="5400000" scaled="0"/>
                </a:gradFill>
              </a:defRPr>
            </a:lvl8pPr>
          </a:lstStyle>
          <a:p>
            <a:pPr marL="259558" lvl="0" indent="-259558" algn="l" defTabSz="685778" rtl="0" eaLnBrk="1" latinLnBrk="0" hangingPunct="1">
              <a:lnSpc>
                <a:spcPct val="90000"/>
              </a:lnSpc>
              <a:spcBef>
                <a:spcPct val="20000"/>
              </a:spcBef>
              <a:buSzPct val="90000"/>
              <a:buFont typeface="Arial" pitchFamily="34" charset="0"/>
              <a:buChar char="•"/>
            </a:pPr>
            <a:r>
              <a:rPr lang="en-US" smtClean="0"/>
              <a:t>Click to edit Master text styles</a:t>
            </a:r>
          </a:p>
          <a:p>
            <a:pPr marL="259558" lvl="1" indent="-259558" algn="l" defTabSz="685778" rtl="0" eaLnBrk="1" latinLnBrk="0" hangingPunct="1">
              <a:lnSpc>
                <a:spcPct val="90000"/>
              </a:lnSpc>
              <a:spcBef>
                <a:spcPct val="20000"/>
              </a:spcBef>
              <a:buSzPct val="90000"/>
              <a:buFont typeface="Arial" pitchFamily="34" charset="0"/>
              <a:buChar char="•"/>
            </a:pPr>
            <a:r>
              <a:rPr lang="en-US" smtClean="0"/>
              <a:t>Second level</a:t>
            </a:r>
          </a:p>
          <a:p>
            <a:pPr marL="259558" lvl="2" indent="-259558" algn="l" defTabSz="685778" rtl="0" eaLnBrk="1" latinLnBrk="0" hangingPunct="1">
              <a:lnSpc>
                <a:spcPct val="90000"/>
              </a:lnSpc>
              <a:spcBef>
                <a:spcPct val="20000"/>
              </a:spcBef>
              <a:buSzPct val="90000"/>
              <a:buFont typeface="Arial" pitchFamily="34" charset="0"/>
              <a:buChar char="•"/>
            </a:pPr>
            <a:r>
              <a:rPr lang="en-US" smtClean="0"/>
              <a:t>Third level</a:t>
            </a:r>
          </a:p>
          <a:p>
            <a:pPr marL="259558" lvl="3" indent="-259558" algn="l" defTabSz="685778" rtl="0" eaLnBrk="1" latinLnBrk="0" hangingPunct="1">
              <a:lnSpc>
                <a:spcPct val="90000"/>
              </a:lnSpc>
              <a:spcBef>
                <a:spcPct val="20000"/>
              </a:spcBef>
              <a:buSzPct val="90000"/>
              <a:buFont typeface="Arial" pitchFamily="34" charset="0"/>
              <a:buChar char="•"/>
            </a:pPr>
            <a:r>
              <a:rPr lang="en-US" smtClean="0"/>
              <a:t>Fourth level</a:t>
            </a:r>
          </a:p>
          <a:p>
            <a:pPr marL="259558" lvl="4" indent="-259558" algn="l" defTabSz="68577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6" y="4779411"/>
            <a:ext cx="1261769" cy="146626"/>
          </a:xfrm>
          <a:prstGeom prst="rect">
            <a:avLst/>
          </a:prstGeom>
        </p:spPr>
      </p:pic>
    </p:spTree>
    <p:extLst>
      <p:ext uri="{BB962C8B-B14F-4D97-AF65-F5344CB8AC3E}">
        <p14:creationId xmlns:p14="http://schemas.microsoft.com/office/powerpoint/2010/main" val="398163017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87" indent="-255987">
              <a:lnSpc>
                <a:spcPct val="90000"/>
              </a:lnSpc>
              <a:buSzPct val="80000"/>
              <a:buFont typeface="Arial" pitchFamily="34" charset="0"/>
              <a:buChar char="•"/>
              <a:defRPr sz="2400"/>
            </a:lvl1pPr>
            <a:lvl2pPr marL="470301" indent="-214314">
              <a:lnSpc>
                <a:spcPct val="90000"/>
              </a:lnSpc>
              <a:buSzPct val="80000"/>
              <a:buFont typeface="Arial" pitchFamily="34" charset="0"/>
              <a:buChar char="•"/>
              <a:defRPr sz="2100"/>
            </a:lvl2pPr>
            <a:lvl3pPr marL="685805" indent="-215505">
              <a:lnSpc>
                <a:spcPct val="90000"/>
              </a:lnSpc>
              <a:buSzPct val="80000"/>
              <a:buFont typeface="Arial" pitchFamily="34" charset="0"/>
              <a:buChar char="•"/>
              <a:defRPr sz="1800"/>
            </a:lvl3pPr>
            <a:lvl4pPr marL="1284696" indent="-169070">
              <a:lnSpc>
                <a:spcPct val="90000"/>
              </a:lnSpc>
              <a:buSzPct val="80000"/>
              <a:buFont typeface="Arial" pitchFamily="34" charset="0"/>
              <a:buChar char="•"/>
              <a:defRPr sz="1500"/>
            </a:lvl4pPr>
            <a:lvl5pPr marL="1458527" indent="-17383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01" indent="-34290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90" indent="-34290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78" indent="-25717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803" indent="-25717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73" indent="-25717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87" lvl="0" indent="-255987" algn="l" defTabSz="685778" rtl="0" eaLnBrk="1" latinLnBrk="0" hangingPunct="1">
              <a:lnSpc>
                <a:spcPct val="90000"/>
              </a:lnSpc>
              <a:spcBef>
                <a:spcPct val="20000"/>
              </a:spcBef>
              <a:buSzPct val="80000"/>
              <a:buFont typeface="Arial" pitchFamily="34" charset="0"/>
              <a:buChar char="•"/>
            </a:pPr>
            <a:r>
              <a:rPr lang="en-US" smtClean="0"/>
              <a:t>Click to edit Master text styles</a:t>
            </a:r>
          </a:p>
          <a:p>
            <a:pPr marL="255987" lvl="1" indent="-255987" algn="l" defTabSz="685778" rtl="0" eaLnBrk="1" latinLnBrk="0" hangingPunct="1">
              <a:lnSpc>
                <a:spcPct val="90000"/>
              </a:lnSpc>
              <a:spcBef>
                <a:spcPct val="20000"/>
              </a:spcBef>
              <a:buSzPct val="80000"/>
              <a:buFont typeface="Arial" pitchFamily="34" charset="0"/>
              <a:buChar char="•"/>
            </a:pPr>
            <a:r>
              <a:rPr lang="en-US" smtClean="0"/>
              <a:t>Second level</a:t>
            </a:r>
          </a:p>
          <a:p>
            <a:pPr marL="255987" lvl="2" indent="-255987" algn="l" defTabSz="685778" rtl="0" eaLnBrk="1" latinLnBrk="0" hangingPunct="1">
              <a:lnSpc>
                <a:spcPct val="90000"/>
              </a:lnSpc>
              <a:spcBef>
                <a:spcPct val="20000"/>
              </a:spcBef>
              <a:buSzPct val="80000"/>
              <a:buFont typeface="Arial" pitchFamily="34" charset="0"/>
              <a:buChar char="•"/>
            </a:pPr>
            <a:r>
              <a:rPr lang="en-US" smtClean="0"/>
              <a:t>Third level</a:t>
            </a:r>
          </a:p>
          <a:p>
            <a:pPr marL="255987" lvl="3" indent="-255987" algn="l" defTabSz="685778" rtl="0" eaLnBrk="1" latinLnBrk="0" hangingPunct="1">
              <a:lnSpc>
                <a:spcPct val="90000"/>
              </a:lnSpc>
              <a:spcBef>
                <a:spcPct val="20000"/>
              </a:spcBef>
              <a:buSzPct val="80000"/>
              <a:buFont typeface="Arial" pitchFamily="34" charset="0"/>
              <a:buChar char="•"/>
            </a:pPr>
            <a:r>
              <a:rPr lang="en-US" smtClean="0"/>
              <a:t>Fourth level</a:t>
            </a:r>
          </a:p>
          <a:p>
            <a:pPr marL="255987" lvl="4" indent="-255987" algn="l" defTabSz="68577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6" y="4779411"/>
            <a:ext cx="1261769" cy="146626"/>
          </a:xfrm>
          <a:prstGeom prst="rect">
            <a:avLst/>
          </a:prstGeom>
        </p:spPr>
      </p:pic>
    </p:spTree>
    <p:extLst>
      <p:ext uri="{BB962C8B-B14F-4D97-AF65-F5344CB8AC3E}">
        <p14:creationId xmlns:p14="http://schemas.microsoft.com/office/powerpoint/2010/main" val="156804105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3"/>
            <a:ext cx="4115872" cy="332399"/>
          </a:xfrm>
        </p:spPr>
        <p:txBody>
          <a:bodyPr anchor="b"/>
          <a:lstStyle>
            <a:lvl1pPr marL="0" indent="0">
              <a:lnSpc>
                <a:spcPct val="90000"/>
              </a:lnSpc>
              <a:spcBef>
                <a:spcPts val="0"/>
              </a:spcBef>
              <a:buNone/>
              <a:defRPr sz="2400" b="0">
                <a:latin typeface="Segoe UI Light" pitchFamily="34" charset="0"/>
              </a:defRPr>
            </a:lvl1pPr>
            <a:lvl2pPr marL="342889" indent="0">
              <a:buNone/>
              <a:defRPr sz="1500" b="1"/>
            </a:lvl2pPr>
            <a:lvl3pPr marL="685778" indent="0">
              <a:buNone/>
              <a:defRPr sz="1400" b="1"/>
            </a:lvl3pPr>
            <a:lvl4pPr marL="1028667" indent="0">
              <a:buNone/>
              <a:defRPr sz="1200" b="1"/>
            </a:lvl4pPr>
            <a:lvl5pPr marL="1371557" indent="0">
              <a:buNone/>
              <a:defRPr sz="1200" b="1"/>
            </a:lvl5pPr>
            <a:lvl6pPr marL="1714444" indent="0">
              <a:buNone/>
              <a:defRPr sz="1200" b="1"/>
            </a:lvl6pPr>
            <a:lvl7pPr marL="2057335" indent="0">
              <a:buNone/>
              <a:defRPr sz="1200" b="1"/>
            </a:lvl7pPr>
            <a:lvl8pPr marL="2400224" indent="0">
              <a:buNone/>
              <a:defRPr sz="1200" b="1"/>
            </a:lvl8pPr>
            <a:lvl9pPr marL="274311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22" indent="-302422">
              <a:buSzPct val="80000"/>
              <a:buFont typeface="Arial" pitchFamily="34" charset="0"/>
              <a:buChar char="•"/>
              <a:defRPr sz="2100"/>
            </a:lvl1pPr>
            <a:lvl2pPr marL="558407" indent="-241699">
              <a:buSzPct val="80000"/>
              <a:buFont typeface="Arial" pitchFamily="34" charset="0"/>
              <a:buChar char="•"/>
              <a:defRPr sz="2100"/>
            </a:lvl2pPr>
            <a:lvl3pPr marL="770341" indent="-211933" defTabSz="772723">
              <a:buSzPct val="80000"/>
              <a:buFont typeface="Arial" pitchFamily="34" charset="0"/>
              <a:buChar char="•"/>
              <a:defRPr sz="1800"/>
            </a:lvl3pPr>
            <a:lvl4pPr marL="988227" indent="-215505">
              <a:buSzPct val="80000"/>
              <a:buFont typeface="Arial" pitchFamily="34" charset="0"/>
              <a:buChar char="•"/>
              <a:defRPr sz="1500"/>
            </a:lvl4pPr>
            <a:lvl5pPr marL="1156107" indent="-167880">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3"/>
            <a:ext cx="4115872" cy="332399"/>
          </a:xfrm>
        </p:spPr>
        <p:txBody>
          <a:bodyPr anchor="b"/>
          <a:lstStyle>
            <a:lvl1pPr marL="0" indent="0">
              <a:lnSpc>
                <a:spcPct val="90000"/>
              </a:lnSpc>
              <a:spcBef>
                <a:spcPts val="0"/>
              </a:spcBef>
              <a:buNone/>
              <a:defRPr sz="2400" b="0">
                <a:latin typeface="Segoe UI Light" pitchFamily="34" charset="0"/>
              </a:defRPr>
            </a:lvl1pPr>
            <a:lvl2pPr marL="342889" indent="0">
              <a:buNone/>
              <a:defRPr sz="1500" b="1"/>
            </a:lvl2pPr>
            <a:lvl3pPr marL="685778" indent="0">
              <a:buNone/>
              <a:defRPr sz="1400" b="1"/>
            </a:lvl3pPr>
            <a:lvl4pPr marL="1028667" indent="0">
              <a:buNone/>
              <a:defRPr sz="1200" b="1"/>
            </a:lvl4pPr>
            <a:lvl5pPr marL="1371557" indent="0">
              <a:buNone/>
              <a:defRPr sz="1200" b="1"/>
            </a:lvl5pPr>
            <a:lvl6pPr marL="1714444" indent="0">
              <a:buNone/>
              <a:defRPr sz="1200" b="1"/>
            </a:lvl6pPr>
            <a:lvl7pPr marL="2057335" indent="0">
              <a:buNone/>
              <a:defRPr sz="1200" b="1"/>
            </a:lvl7pPr>
            <a:lvl8pPr marL="2400224" indent="0">
              <a:buNone/>
              <a:defRPr sz="1200" b="1"/>
            </a:lvl8pPr>
            <a:lvl9pPr marL="274311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43" indent="-22224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01" indent="-34290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86" indent="-25717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99" indent="-25717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85" indent="-25717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99" indent="-257177">
              <a:defRPr sz="1200"/>
            </a:lvl6pPr>
            <a:lvl7pPr marL="1202542" indent="-214314">
              <a:defRPr sz="1200"/>
            </a:lvl7pPr>
            <a:lvl8pPr>
              <a:defRPr sz="1200"/>
            </a:lvl8pPr>
            <a:lvl9pPr>
              <a:defRPr sz="1200"/>
            </a:lvl9pPr>
          </a:lstStyle>
          <a:p>
            <a:pPr marL="302422" lvl="0" indent="-302422" algn="l" defTabSz="685778" rtl="0" eaLnBrk="1" latinLnBrk="0" hangingPunct="1">
              <a:lnSpc>
                <a:spcPct val="90000"/>
              </a:lnSpc>
              <a:spcBef>
                <a:spcPct val="20000"/>
              </a:spcBef>
              <a:buSzPct val="80000"/>
            </a:pPr>
            <a:r>
              <a:rPr lang="en-US" smtClean="0"/>
              <a:t>Click to edit Master text styles</a:t>
            </a:r>
          </a:p>
          <a:p>
            <a:pPr marL="302422" lvl="1" indent="-302422" algn="l" defTabSz="685778" rtl="0" eaLnBrk="1" latinLnBrk="0" hangingPunct="1">
              <a:lnSpc>
                <a:spcPct val="90000"/>
              </a:lnSpc>
              <a:spcBef>
                <a:spcPct val="20000"/>
              </a:spcBef>
              <a:buSzPct val="80000"/>
            </a:pPr>
            <a:r>
              <a:rPr lang="en-US" smtClean="0"/>
              <a:t>Second level</a:t>
            </a:r>
          </a:p>
          <a:p>
            <a:pPr marL="302422" lvl="2" indent="-302422" algn="l" defTabSz="685778" rtl="0" eaLnBrk="1" latinLnBrk="0" hangingPunct="1">
              <a:lnSpc>
                <a:spcPct val="90000"/>
              </a:lnSpc>
              <a:spcBef>
                <a:spcPct val="20000"/>
              </a:spcBef>
              <a:buSzPct val="80000"/>
            </a:pPr>
            <a:r>
              <a:rPr lang="en-US" smtClean="0"/>
              <a:t>Third level</a:t>
            </a:r>
          </a:p>
          <a:p>
            <a:pPr marL="302422" lvl="3" indent="-302422" algn="l" defTabSz="685778" rtl="0" eaLnBrk="1" latinLnBrk="0" hangingPunct="1">
              <a:lnSpc>
                <a:spcPct val="90000"/>
              </a:lnSpc>
              <a:spcBef>
                <a:spcPct val="20000"/>
              </a:spcBef>
              <a:buSzPct val="80000"/>
            </a:pPr>
            <a:r>
              <a:rPr lang="en-US" smtClean="0"/>
              <a:t>Fourth level</a:t>
            </a:r>
          </a:p>
          <a:p>
            <a:pPr marL="302422" lvl="4" indent="-302422" algn="l" defTabSz="68577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6" y="4779411"/>
            <a:ext cx="1261769" cy="146626"/>
          </a:xfrm>
          <a:prstGeom prst="rect">
            <a:avLst/>
          </a:prstGeom>
        </p:spPr>
      </p:pic>
    </p:spTree>
    <p:extLst>
      <p:ext uri="{BB962C8B-B14F-4D97-AF65-F5344CB8AC3E}">
        <p14:creationId xmlns:p14="http://schemas.microsoft.com/office/powerpoint/2010/main" val="3727971037"/>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6" y="4779411"/>
            <a:ext cx="1261769" cy="146626"/>
          </a:xfrm>
          <a:prstGeom prst="rect">
            <a:avLst/>
          </a:prstGeom>
        </p:spPr>
      </p:pic>
    </p:spTree>
    <p:extLst>
      <p:ext uri="{BB962C8B-B14F-4D97-AF65-F5344CB8AC3E}">
        <p14:creationId xmlns:p14="http://schemas.microsoft.com/office/powerpoint/2010/main" val="247893111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6" y="4779411"/>
            <a:ext cx="1261769" cy="146626"/>
          </a:xfrm>
          <a:prstGeom prst="rect">
            <a:avLst/>
          </a:prstGeom>
        </p:spPr>
      </p:pic>
    </p:spTree>
    <p:extLst>
      <p:ext uri="{BB962C8B-B14F-4D97-AF65-F5344CB8AC3E}">
        <p14:creationId xmlns:p14="http://schemas.microsoft.com/office/powerpoint/2010/main" val="119762157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77" rIns="68553" bIns="34277" numCol="1" spcCol="0" rtlCol="0" anchor="ctr" anchorCtr="0" compatLnSpc="1">
            <a:prstTxWarp prst="textNoShape">
              <a:avLst/>
            </a:prstTxWarp>
          </a:bodyPr>
          <a:lstStyle/>
          <a:p>
            <a:pPr algn="ctr" defTabSz="68534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7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9"/>
            <a:ext cx="5210341" cy="931409"/>
          </a:xfrm>
        </p:spPr>
        <p:txBody>
          <a:bodyPr lIns="137160" tIns="137160" anchor="ctr" anchorCtr="0"/>
          <a:lstStyle>
            <a:lvl1pPr marL="431010" indent="-428628">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778" rtl="0" eaLnBrk="1" latinLnBrk="0" hangingPunct="1">
              <a:lnSpc>
                <a:spcPct val="90000"/>
              </a:lnSpc>
              <a:spcBef>
                <a:spcPts val="0"/>
              </a:spcBef>
              <a:spcAft>
                <a:spcPts val="675"/>
              </a:spcAft>
              <a:buSzPct val="80000"/>
            </a:pPr>
            <a:r>
              <a:rPr lang="en-US" smtClean="0"/>
              <a:t>Click to edit Master text styles</a:t>
            </a:r>
          </a:p>
          <a:p>
            <a:pPr marL="2382" lvl="1" indent="0" algn="l" defTabSz="685778"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9" tIns="30864" rIns="61729" bIns="30864" numCol="1" anchor="t" anchorCtr="0" compatLnSpc="1">
            <a:prstTxWarp prst="textNoShape">
              <a:avLst/>
            </a:prstTxWarp>
          </a:bodyPr>
          <a:lstStyle/>
          <a:p>
            <a:pPr defTabSz="914248"/>
            <a:endParaRPr lang="en-US" sz="1200">
              <a:solidFill>
                <a:srgbClr val="292929"/>
              </a:solidFill>
            </a:endParaRPr>
          </a:p>
        </p:txBody>
      </p:sp>
    </p:spTree>
    <p:extLst>
      <p:ext uri="{BB962C8B-B14F-4D97-AF65-F5344CB8AC3E}">
        <p14:creationId xmlns:p14="http://schemas.microsoft.com/office/powerpoint/2010/main" val="25704805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723036"/>
          </a:xfrm>
        </p:spPr>
        <p:txBody>
          <a:bodyPr/>
          <a:lstStyle>
            <a:lvl1pPr marL="255997" indent="-255997">
              <a:lnSpc>
                <a:spcPct val="90000"/>
              </a:lnSpc>
              <a:buSzPct val="80000"/>
              <a:buFont typeface="Arial" pitchFamily="34" charset="0"/>
              <a:buChar char="•"/>
              <a:defRPr sz="2400"/>
            </a:lvl1pPr>
            <a:lvl2pPr marL="470320" indent="-214323">
              <a:lnSpc>
                <a:spcPct val="90000"/>
              </a:lnSpc>
              <a:buSzPct val="80000"/>
              <a:buFont typeface="Arial" pitchFamily="34" charset="0"/>
              <a:buChar char="•"/>
              <a:defRPr sz="2100"/>
            </a:lvl2pPr>
            <a:lvl3pPr marL="685834" indent="-215514">
              <a:lnSpc>
                <a:spcPct val="90000"/>
              </a:lnSpc>
              <a:buSzPct val="80000"/>
              <a:buFont typeface="Arial" pitchFamily="34" charset="0"/>
              <a:buChar char="•"/>
              <a:defRPr sz="1800"/>
            </a:lvl3pPr>
            <a:lvl4pPr marL="1284750" indent="-169077">
              <a:lnSpc>
                <a:spcPct val="90000"/>
              </a:lnSpc>
              <a:buSzPct val="80000"/>
              <a:buFont typeface="Arial" pitchFamily="34" charset="0"/>
              <a:buChar char="•"/>
              <a:defRPr sz="1500"/>
            </a:lvl4pPr>
            <a:lvl5pPr marL="1458588" indent="-17383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16" indent="-34291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15" indent="-34291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08" indent="-25718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860" indent="-25718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937" indent="-25718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97" lvl="0" indent="-255997" algn="l" defTabSz="685807" rtl="0" eaLnBrk="1" latinLnBrk="0" hangingPunct="1">
              <a:lnSpc>
                <a:spcPct val="90000"/>
              </a:lnSpc>
              <a:spcBef>
                <a:spcPct val="20000"/>
              </a:spcBef>
              <a:buSzPct val="80000"/>
              <a:buFont typeface="Arial" pitchFamily="34" charset="0"/>
              <a:buChar char="•"/>
            </a:pPr>
            <a:r>
              <a:rPr lang="en-US" smtClean="0"/>
              <a:t>Click to edit Master text styles</a:t>
            </a:r>
          </a:p>
          <a:p>
            <a:pPr marL="255997" lvl="1" indent="-255997" algn="l" defTabSz="685807" rtl="0" eaLnBrk="1" latinLnBrk="0" hangingPunct="1">
              <a:lnSpc>
                <a:spcPct val="90000"/>
              </a:lnSpc>
              <a:spcBef>
                <a:spcPct val="20000"/>
              </a:spcBef>
              <a:buSzPct val="80000"/>
              <a:buFont typeface="Arial" pitchFamily="34" charset="0"/>
              <a:buChar char="•"/>
            </a:pPr>
            <a:r>
              <a:rPr lang="en-US" smtClean="0"/>
              <a:t>Second level</a:t>
            </a:r>
          </a:p>
          <a:p>
            <a:pPr marL="255997" lvl="2" indent="-255997" algn="l" defTabSz="685807" rtl="0" eaLnBrk="1" latinLnBrk="0" hangingPunct="1">
              <a:lnSpc>
                <a:spcPct val="90000"/>
              </a:lnSpc>
              <a:spcBef>
                <a:spcPct val="20000"/>
              </a:spcBef>
              <a:buSzPct val="80000"/>
              <a:buFont typeface="Arial" pitchFamily="34" charset="0"/>
              <a:buChar char="•"/>
            </a:pPr>
            <a:r>
              <a:rPr lang="en-US" smtClean="0"/>
              <a:t>Third level</a:t>
            </a:r>
          </a:p>
          <a:p>
            <a:pPr marL="255997" lvl="3" indent="-255997" algn="l" defTabSz="685807" rtl="0" eaLnBrk="1" latinLnBrk="0" hangingPunct="1">
              <a:lnSpc>
                <a:spcPct val="90000"/>
              </a:lnSpc>
              <a:spcBef>
                <a:spcPct val="20000"/>
              </a:spcBef>
              <a:buSzPct val="80000"/>
              <a:buFont typeface="Arial" pitchFamily="34" charset="0"/>
              <a:buChar char="•"/>
            </a:pPr>
            <a:r>
              <a:rPr lang="en-US" smtClean="0"/>
              <a:t>Fourth level</a:t>
            </a:r>
          </a:p>
          <a:p>
            <a:pPr marL="255997" lvl="4" indent="-255997" algn="l" defTabSz="68580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4779411"/>
            <a:ext cx="1261769" cy="146626"/>
          </a:xfrm>
          <a:prstGeom prst="rect">
            <a:avLst/>
          </a:prstGeom>
        </p:spPr>
      </p:pic>
    </p:spTree>
    <p:extLst>
      <p:ext uri="{BB962C8B-B14F-4D97-AF65-F5344CB8AC3E}">
        <p14:creationId xmlns:p14="http://schemas.microsoft.com/office/powerpoint/2010/main" val="142693882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7"/>
            <a:ext cx="3154788" cy="346249"/>
          </a:xfrm>
        </p:spPr>
        <p:txBody>
          <a:bodyPr>
            <a:noAutofit/>
          </a:bodyPr>
          <a:lstStyle>
            <a:lvl1pPr marL="0" indent="0" algn="l" defTabSz="68577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9" indent="0" algn="ctr">
              <a:buNone/>
              <a:defRPr>
                <a:solidFill>
                  <a:schemeClr val="tx1">
                    <a:tint val="75000"/>
                  </a:schemeClr>
                </a:solidFill>
              </a:defRPr>
            </a:lvl2pPr>
            <a:lvl3pPr marL="685778" indent="0" algn="ctr">
              <a:buNone/>
              <a:defRPr>
                <a:solidFill>
                  <a:schemeClr val="tx1">
                    <a:tint val="75000"/>
                  </a:schemeClr>
                </a:solidFill>
              </a:defRPr>
            </a:lvl3pPr>
            <a:lvl4pPr marL="1028667" indent="0" algn="ctr">
              <a:buNone/>
              <a:defRPr>
                <a:solidFill>
                  <a:schemeClr val="tx1">
                    <a:tint val="75000"/>
                  </a:schemeClr>
                </a:solidFill>
              </a:defRPr>
            </a:lvl4pPr>
            <a:lvl5pPr marL="1371557" indent="0" algn="ctr">
              <a:buNone/>
              <a:defRPr>
                <a:solidFill>
                  <a:schemeClr val="tx1">
                    <a:tint val="75000"/>
                  </a:schemeClr>
                </a:solidFill>
              </a:defRPr>
            </a:lvl5pPr>
            <a:lvl6pPr marL="1714444" indent="0" algn="ctr">
              <a:buNone/>
              <a:defRPr>
                <a:solidFill>
                  <a:schemeClr val="tx1">
                    <a:tint val="75000"/>
                  </a:schemeClr>
                </a:solidFill>
              </a:defRPr>
            </a:lvl6pPr>
            <a:lvl7pPr marL="2057335" indent="0" algn="ctr">
              <a:buNone/>
              <a:defRPr>
                <a:solidFill>
                  <a:schemeClr val="tx1">
                    <a:tint val="75000"/>
                  </a:schemeClr>
                </a:solidFill>
              </a:defRPr>
            </a:lvl7pPr>
            <a:lvl8pPr marL="2400224" indent="0" algn="ctr">
              <a:buNone/>
              <a:defRPr>
                <a:solidFill>
                  <a:schemeClr val="tx1">
                    <a:tint val="75000"/>
                  </a:schemeClr>
                </a:solidFill>
              </a:defRPr>
            </a:lvl8pPr>
            <a:lvl9pPr marL="274311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sz="1800">
                <a:solidFill>
                  <a:srgbClr val="292929"/>
                </a:solidFill>
              </a:endParaRPr>
            </a:p>
          </p:txBody>
        </p:sp>
      </p:grpSp>
    </p:spTree>
    <p:extLst>
      <p:ext uri="{BB962C8B-B14F-4D97-AF65-F5344CB8AC3E}">
        <p14:creationId xmlns:p14="http://schemas.microsoft.com/office/powerpoint/2010/main" val="229281653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7"/>
            <a:ext cx="3154788" cy="346249"/>
          </a:xfrm>
        </p:spPr>
        <p:txBody>
          <a:bodyPr>
            <a:noAutofit/>
          </a:bodyPr>
          <a:lstStyle>
            <a:lvl1pPr marL="0" indent="0" algn="l" defTabSz="68577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9" indent="0" algn="ctr">
              <a:buNone/>
              <a:defRPr>
                <a:solidFill>
                  <a:schemeClr val="tx1">
                    <a:tint val="75000"/>
                  </a:schemeClr>
                </a:solidFill>
              </a:defRPr>
            </a:lvl2pPr>
            <a:lvl3pPr marL="685778" indent="0" algn="ctr">
              <a:buNone/>
              <a:defRPr>
                <a:solidFill>
                  <a:schemeClr val="tx1">
                    <a:tint val="75000"/>
                  </a:schemeClr>
                </a:solidFill>
              </a:defRPr>
            </a:lvl3pPr>
            <a:lvl4pPr marL="1028667" indent="0" algn="ctr">
              <a:buNone/>
              <a:defRPr>
                <a:solidFill>
                  <a:schemeClr val="tx1">
                    <a:tint val="75000"/>
                  </a:schemeClr>
                </a:solidFill>
              </a:defRPr>
            </a:lvl4pPr>
            <a:lvl5pPr marL="1371557" indent="0" algn="ctr">
              <a:buNone/>
              <a:defRPr>
                <a:solidFill>
                  <a:schemeClr val="tx1">
                    <a:tint val="75000"/>
                  </a:schemeClr>
                </a:solidFill>
              </a:defRPr>
            </a:lvl5pPr>
            <a:lvl6pPr marL="1714444" indent="0" algn="ctr">
              <a:buNone/>
              <a:defRPr>
                <a:solidFill>
                  <a:schemeClr val="tx1">
                    <a:tint val="75000"/>
                  </a:schemeClr>
                </a:solidFill>
              </a:defRPr>
            </a:lvl6pPr>
            <a:lvl7pPr marL="2057335" indent="0" algn="ctr">
              <a:buNone/>
              <a:defRPr>
                <a:solidFill>
                  <a:schemeClr val="tx1">
                    <a:tint val="75000"/>
                  </a:schemeClr>
                </a:solidFill>
              </a:defRPr>
            </a:lvl7pPr>
            <a:lvl8pPr marL="2400224" indent="0" algn="ctr">
              <a:buNone/>
              <a:defRPr>
                <a:solidFill>
                  <a:schemeClr val="tx1">
                    <a:tint val="75000"/>
                  </a:schemeClr>
                </a:solidFill>
              </a:defRPr>
            </a:lvl8pPr>
            <a:lvl9pPr marL="274311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8"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defTabSz="914248"/>
            <a:endParaRPr lang="en-US" sz="1800">
              <a:solidFill>
                <a:srgbClr val="292929"/>
              </a:solidFill>
            </a:endParaRPr>
          </a:p>
        </p:txBody>
      </p:sp>
    </p:spTree>
    <p:extLst>
      <p:ext uri="{BB962C8B-B14F-4D97-AF65-F5344CB8AC3E}">
        <p14:creationId xmlns:p14="http://schemas.microsoft.com/office/powerpoint/2010/main" val="280831229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7"/>
            <a:ext cx="3154788" cy="346249"/>
          </a:xfrm>
        </p:spPr>
        <p:txBody>
          <a:bodyPr>
            <a:noAutofit/>
          </a:bodyPr>
          <a:lstStyle>
            <a:lvl1pPr marL="0" indent="0" algn="l" defTabSz="68577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9" indent="0" algn="ctr">
              <a:buNone/>
              <a:defRPr>
                <a:solidFill>
                  <a:schemeClr val="tx1">
                    <a:tint val="75000"/>
                  </a:schemeClr>
                </a:solidFill>
              </a:defRPr>
            </a:lvl2pPr>
            <a:lvl3pPr marL="685778" indent="0" algn="ctr">
              <a:buNone/>
              <a:defRPr>
                <a:solidFill>
                  <a:schemeClr val="tx1">
                    <a:tint val="75000"/>
                  </a:schemeClr>
                </a:solidFill>
              </a:defRPr>
            </a:lvl3pPr>
            <a:lvl4pPr marL="1028667" indent="0" algn="ctr">
              <a:buNone/>
              <a:defRPr>
                <a:solidFill>
                  <a:schemeClr val="tx1">
                    <a:tint val="75000"/>
                  </a:schemeClr>
                </a:solidFill>
              </a:defRPr>
            </a:lvl4pPr>
            <a:lvl5pPr marL="1371557" indent="0" algn="ctr">
              <a:buNone/>
              <a:defRPr>
                <a:solidFill>
                  <a:schemeClr val="tx1">
                    <a:tint val="75000"/>
                  </a:schemeClr>
                </a:solidFill>
              </a:defRPr>
            </a:lvl5pPr>
            <a:lvl6pPr marL="1714444" indent="0" algn="ctr">
              <a:buNone/>
              <a:defRPr>
                <a:solidFill>
                  <a:schemeClr val="tx1">
                    <a:tint val="75000"/>
                  </a:schemeClr>
                </a:solidFill>
              </a:defRPr>
            </a:lvl6pPr>
            <a:lvl7pPr marL="2057335" indent="0" algn="ctr">
              <a:buNone/>
              <a:defRPr>
                <a:solidFill>
                  <a:schemeClr val="tx1">
                    <a:tint val="75000"/>
                  </a:schemeClr>
                </a:solidFill>
              </a:defRPr>
            </a:lvl7pPr>
            <a:lvl8pPr marL="2400224" indent="0" algn="ctr">
              <a:buNone/>
              <a:defRPr>
                <a:solidFill>
                  <a:schemeClr val="tx1">
                    <a:tint val="75000"/>
                  </a:schemeClr>
                </a:solidFill>
              </a:defRPr>
            </a:lvl8pPr>
            <a:lvl9pPr marL="274311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1"/>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grpSp>
    </p:spTree>
    <p:extLst>
      <p:ext uri="{BB962C8B-B14F-4D97-AF65-F5344CB8AC3E}">
        <p14:creationId xmlns:p14="http://schemas.microsoft.com/office/powerpoint/2010/main" val="158670206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7"/>
            <a:ext cx="3154788" cy="346249"/>
          </a:xfrm>
        </p:spPr>
        <p:txBody>
          <a:bodyPr>
            <a:noAutofit/>
          </a:bodyPr>
          <a:lstStyle>
            <a:lvl1pPr marL="0" indent="0" algn="l" defTabSz="68577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9" indent="0" algn="ctr">
              <a:buNone/>
              <a:defRPr>
                <a:solidFill>
                  <a:schemeClr val="tx1">
                    <a:tint val="75000"/>
                  </a:schemeClr>
                </a:solidFill>
              </a:defRPr>
            </a:lvl2pPr>
            <a:lvl3pPr marL="685778" indent="0" algn="ctr">
              <a:buNone/>
              <a:defRPr>
                <a:solidFill>
                  <a:schemeClr val="tx1">
                    <a:tint val="75000"/>
                  </a:schemeClr>
                </a:solidFill>
              </a:defRPr>
            </a:lvl3pPr>
            <a:lvl4pPr marL="1028667" indent="0" algn="ctr">
              <a:buNone/>
              <a:defRPr>
                <a:solidFill>
                  <a:schemeClr val="tx1">
                    <a:tint val="75000"/>
                  </a:schemeClr>
                </a:solidFill>
              </a:defRPr>
            </a:lvl4pPr>
            <a:lvl5pPr marL="1371557" indent="0" algn="ctr">
              <a:buNone/>
              <a:defRPr>
                <a:solidFill>
                  <a:schemeClr val="tx1">
                    <a:tint val="75000"/>
                  </a:schemeClr>
                </a:solidFill>
              </a:defRPr>
            </a:lvl5pPr>
            <a:lvl6pPr marL="1714444" indent="0" algn="ctr">
              <a:buNone/>
              <a:defRPr>
                <a:solidFill>
                  <a:schemeClr val="tx1">
                    <a:tint val="75000"/>
                  </a:schemeClr>
                </a:solidFill>
              </a:defRPr>
            </a:lvl6pPr>
            <a:lvl7pPr marL="2057335" indent="0" algn="ctr">
              <a:buNone/>
              <a:defRPr>
                <a:solidFill>
                  <a:schemeClr val="tx1">
                    <a:tint val="75000"/>
                  </a:schemeClr>
                </a:solidFill>
              </a:defRPr>
            </a:lvl7pPr>
            <a:lvl8pPr marL="2400224" indent="0" algn="ctr">
              <a:buNone/>
              <a:defRPr>
                <a:solidFill>
                  <a:schemeClr val="tx1">
                    <a:tint val="75000"/>
                  </a:schemeClr>
                </a:solidFill>
              </a:defRPr>
            </a:lvl8pPr>
            <a:lvl9pPr marL="274311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6360832" y="1213830"/>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29" tIns="30864" rIns="61729" bIns="30864" numCol="1" anchor="t" anchorCtr="0" compatLnSpc="1">
            <a:prstTxWarp prst="textNoShape">
              <a:avLst/>
            </a:prstTxWarp>
          </a:bodyPr>
          <a:lstStyle/>
          <a:p>
            <a:pPr defTabSz="914248"/>
            <a:endParaRPr lang="en-US" sz="1200">
              <a:solidFill>
                <a:srgbClr val="292929"/>
              </a:solidFill>
            </a:endParaRPr>
          </a:p>
        </p:txBody>
      </p:sp>
    </p:spTree>
    <p:extLst>
      <p:ext uri="{BB962C8B-B14F-4D97-AF65-F5344CB8AC3E}">
        <p14:creationId xmlns:p14="http://schemas.microsoft.com/office/powerpoint/2010/main" val="78763509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7"/>
            <a:ext cx="3154788" cy="346249"/>
          </a:xfrm>
        </p:spPr>
        <p:txBody>
          <a:bodyPr>
            <a:noAutofit/>
          </a:bodyPr>
          <a:lstStyle>
            <a:lvl1pPr marL="0" indent="0" algn="l" defTabSz="68577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9" indent="0" algn="ctr">
              <a:buNone/>
              <a:defRPr>
                <a:solidFill>
                  <a:schemeClr val="tx1">
                    <a:tint val="75000"/>
                  </a:schemeClr>
                </a:solidFill>
              </a:defRPr>
            </a:lvl2pPr>
            <a:lvl3pPr marL="685778" indent="0" algn="ctr">
              <a:buNone/>
              <a:defRPr>
                <a:solidFill>
                  <a:schemeClr val="tx1">
                    <a:tint val="75000"/>
                  </a:schemeClr>
                </a:solidFill>
              </a:defRPr>
            </a:lvl3pPr>
            <a:lvl4pPr marL="1028667" indent="0" algn="ctr">
              <a:buNone/>
              <a:defRPr>
                <a:solidFill>
                  <a:schemeClr val="tx1">
                    <a:tint val="75000"/>
                  </a:schemeClr>
                </a:solidFill>
              </a:defRPr>
            </a:lvl4pPr>
            <a:lvl5pPr marL="1371557" indent="0" algn="ctr">
              <a:buNone/>
              <a:defRPr>
                <a:solidFill>
                  <a:schemeClr val="tx1">
                    <a:tint val="75000"/>
                  </a:schemeClr>
                </a:solidFill>
              </a:defRPr>
            </a:lvl5pPr>
            <a:lvl6pPr marL="1714444" indent="0" algn="ctr">
              <a:buNone/>
              <a:defRPr>
                <a:solidFill>
                  <a:schemeClr val="tx1">
                    <a:tint val="75000"/>
                  </a:schemeClr>
                </a:solidFill>
              </a:defRPr>
            </a:lvl6pPr>
            <a:lvl7pPr marL="2057335" indent="0" algn="ctr">
              <a:buNone/>
              <a:defRPr>
                <a:solidFill>
                  <a:schemeClr val="tx1">
                    <a:tint val="75000"/>
                  </a:schemeClr>
                </a:solidFill>
              </a:defRPr>
            </a:lvl7pPr>
            <a:lvl8pPr marL="2400224" indent="0" algn="ctr">
              <a:buNone/>
              <a:defRPr>
                <a:solidFill>
                  <a:schemeClr val="tx1">
                    <a:tint val="75000"/>
                  </a:schemeClr>
                </a:solidFill>
              </a:defRPr>
            </a:lvl8pPr>
            <a:lvl9pPr marL="274311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6179539" y="1526891"/>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grpSp>
    </p:spTree>
    <p:extLst>
      <p:ext uri="{BB962C8B-B14F-4D97-AF65-F5344CB8AC3E}">
        <p14:creationId xmlns:p14="http://schemas.microsoft.com/office/powerpoint/2010/main" val="23087767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7"/>
            <a:ext cx="3154788" cy="346249"/>
          </a:xfrm>
        </p:spPr>
        <p:txBody>
          <a:bodyPr>
            <a:noAutofit/>
          </a:bodyPr>
          <a:lstStyle>
            <a:lvl1pPr marL="0" indent="0" algn="l" defTabSz="68577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9" indent="0" algn="ctr">
              <a:buNone/>
              <a:defRPr>
                <a:solidFill>
                  <a:schemeClr val="tx1">
                    <a:tint val="75000"/>
                  </a:schemeClr>
                </a:solidFill>
              </a:defRPr>
            </a:lvl2pPr>
            <a:lvl3pPr marL="685778" indent="0" algn="ctr">
              <a:buNone/>
              <a:defRPr>
                <a:solidFill>
                  <a:schemeClr val="tx1">
                    <a:tint val="75000"/>
                  </a:schemeClr>
                </a:solidFill>
              </a:defRPr>
            </a:lvl3pPr>
            <a:lvl4pPr marL="1028667" indent="0" algn="ctr">
              <a:buNone/>
              <a:defRPr>
                <a:solidFill>
                  <a:schemeClr val="tx1">
                    <a:tint val="75000"/>
                  </a:schemeClr>
                </a:solidFill>
              </a:defRPr>
            </a:lvl4pPr>
            <a:lvl5pPr marL="1371557" indent="0" algn="ctr">
              <a:buNone/>
              <a:defRPr>
                <a:solidFill>
                  <a:schemeClr val="tx1">
                    <a:tint val="75000"/>
                  </a:schemeClr>
                </a:solidFill>
              </a:defRPr>
            </a:lvl5pPr>
            <a:lvl6pPr marL="1714444" indent="0" algn="ctr">
              <a:buNone/>
              <a:defRPr>
                <a:solidFill>
                  <a:schemeClr val="tx1">
                    <a:tint val="75000"/>
                  </a:schemeClr>
                </a:solidFill>
              </a:defRPr>
            </a:lvl6pPr>
            <a:lvl7pPr marL="2057335" indent="0" algn="ctr">
              <a:buNone/>
              <a:defRPr>
                <a:solidFill>
                  <a:schemeClr val="tx1">
                    <a:tint val="75000"/>
                  </a:schemeClr>
                </a:solidFill>
              </a:defRPr>
            </a:lvl7pPr>
            <a:lvl8pPr marL="2400224" indent="0" algn="ctr">
              <a:buNone/>
              <a:defRPr>
                <a:solidFill>
                  <a:schemeClr val="tx1">
                    <a:tint val="75000"/>
                  </a:schemeClr>
                </a:solidFill>
              </a:defRPr>
            </a:lvl8pPr>
            <a:lvl9pPr marL="274311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6220588"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pPr defTabSz="914248"/>
            <a:endParaRPr lang="en-US" sz="1800">
              <a:solidFill>
                <a:srgbClr val="292929"/>
              </a:solidFill>
            </a:endParaRPr>
          </a:p>
        </p:txBody>
      </p:sp>
    </p:spTree>
    <p:extLst>
      <p:ext uri="{BB962C8B-B14F-4D97-AF65-F5344CB8AC3E}">
        <p14:creationId xmlns:p14="http://schemas.microsoft.com/office/powerpoint/2010/main" val="180168921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7"/>
            <a:ext cx="3154788" cy="346249"/>
          </a:xfrm>
        </p:spPr>
        <p:txBody>
          <a:bodyPr>
            <a:noAutofit/>
          </a:bodyPr>
          <a:lstStyle>
            <a:lvl1pPr marL="0" indent="0" algn="l" defTabSz="68577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9" indent="0" algn="ctr">
              <a:buNone/>
              <a:defRPr>
                <a:solidFill>
                  <a:schemeClr val="tx1">
                    <a:tint val="75000"/>
                  </a:schemeClr>
                </a:solidFill>
              </a:defRPr>
            </a:lvl2pPr>
            <a:lvl3pPr marL="685778" indent="0" algn="ctr">
              <a:buNone/>
              <a:defRPr>
                <a:solidFill>
                  <a:schemeClr val="tx1">
                    <a:tint val="75000"/>
                  </a:schemeClr>
                </a:solidFill>
              </a:defRPr>
            </a:lvl3pPr>
            <a:lvl4pPr marL="1028667" indent="0" algn="ctr">
              <a:buNone/>
              <a:defRPr>
                <a:solidFill>
                  <a:schemeClr val="tx1">
                    <a:tint val="75000"/>
                  </a:schemeClr>
                </a:solidFill>
              </a:defRPr>
            </a:lvl4pPr>
            <a:lvl5pPr marL="1371557" indent="0" algn="ctr">
              <a:buNone/>
              <a:defRPr>
                <a:solidFill>
                  <a:schemeClr val="tx1">
                    <a:tint val="75000"/>
                  </a:schemeClr>
                </a:solidFill>
              </a:defRPr>
            </a:lvl5pPr>
            <a:lvl6pPr marL="1714444" indent="0" algn="ctr">
              <a:buNone/>
              <a:defRPr>
                <a:solidFill>
                  <a:schemeClr val="tx1">
                    <a:tint val="75000"/>
                  </a:schemeClr>
                </a:solidFill>
              </a:defRPr>
            </a:lvl6pPr>
            <a:lvl7pPr marL="2057335" indent="0" algn="ctr">
              <a:buNone/>
              <a:defRPr>
                <a:solidFill>
                  <a:schemeClr val="tx1">
                    <a:tint val="75000"/>
                  </a:schemeClr>
                </a:solidFill>
              </a:defRPr>
            </a:lvl7pPr>
            <a:lvl8pPr marL="2400224" indent="0" algn="ctr">
              <a:buNone/>
              <a:defRPr>
                <a:solidFill>
                  <a:schemeClr val="tx1">
                    <a:tint val="75000"/>
                  </a:schemeClr>
                </a:solidFill>
              </a:defRPr>
            </a:lvl8pPr>
            <a:lvl9pPr marL="274311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9" tIns="30864" rIns="61729" bIns="30864" numCol="1" anchor="t" anchorCtr="0" compatLnSpc="1">
            <a:prstTxWarp prst="textNoShape">
              <a:avLst/>
            </a:prstTxWarp>
          </a:bodyPr>
          <a:lstStyle/>
          <a:p>
            <a:pPr defTabSz="914248"/>
            <a:endParaRPr lang="en-US" sz="1200">
              <a:solidFill>
                <a:srgbClr val="292929"/>
              </a:solidFill>
            </a:endParaRPr>
          </a:p>
        </p:txBody>
      </p:sp>
    </p:spTree>
    <p:extLst>
      <p:ext uri="{BB962C8B-B14F-4D97-AF65-F5344CB8AC3E}">
        <p14:creationId xmlns:p14="http://schemas.microsoft.com/office/powerpoint/2010/main" val="397012453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7"/>
            <a:ext cx="3154788" cy="346249"/>
          </a:xfrm>
        </p:spPr>
        <p:txBody>
          <a:bodyPr>
            <a:noAutofit/>
          </a:bodyPr>
          <a:lstStyle>
            <a:lvl1pPr marL="0" indent="0" algn="l" defTabSz="68577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9" indent="0" algn="ctr">
              <a:buNone/>
              <a:defRPr>
                <a:solidFill>
                  <a:schemeClr val="tx1">
                    <a:tint val="75000"/>
                  </a:schemeClr>
                </a:solidFill>
              </a:defRPr>
            </a:lvl2pPr>
            <a:lvl3pPr marL="685778" indent="0" algn="ctr">
              <a:buNone/>
              <a:defRPr>
                <a:solidFill>
                  <a:schemeClr val="tx1">
                    <a:tint val="75000"/>
                  </a:schemeClr>
                </a:solidFill>
              </a:defRPr>
            </a:lvl3pPr>
            <a:lvl4pPr marL="1028667" indent="0" algn="ctr">
              <a:buNone/>
              <a:defRPr>
                <a:solidFill>
                  <a:schemeClr val="tx1">
                    <a:tint val="75000"/>
                  </a:schemeClr>
                </a:solidFill>
              </a:defRPr>
            </a:lvl4pPr>
            <a:lvl5pPr marL="1371557" indent="0" algn="ctr">
              <a:buNone/>
              <a:defRPr>
                <a:solidFill>
                  <a:schemeClr val="tx1">
                    <a:tint val="75000"/>
                  </a:schemeClr>
                </a:solidFill>
              </a:defRPr>
            </a:lvl5pPr>
            <a:lvl6pPr marL="1714444" indent="0" algn="ctr">
              <a:buNone/>
              <a:defRPr>
                <a:solidFill>
                  <a:schemeClr val="tx1">
                    <a:tint val="75000"/>
                  </a:schemeClr>
                </a:solidFill>
              </a:defRPr>
            </a:lvl6pPr>
            <a:lvl7pPr marL="2057335" indent="0" algn="ctr">
              <a:buNone/>
              <a:defRPr>
                <a:solidFill>
                  <a:schemeClr val="tx1">
                    <a:tint val="75000"/>
                  </a:schemeClr>
                </a:solidFill>
              </a:defRPr>
            </a:lvl7pPr>
            <a:lvl8pPr marL="2400224" indent="0" algn="ctr">
              <a:buNone/>
              <a:defRPr>
                <a:solidFill>
                  <a:schemeClr val="tx1">
                    <a:tint val="75000"/>
                  </a:schemeClr>
                </a:solidFill>
              </a:defRPr>
            </a:lvl8pPr>
            <a:lvl9pPr marL="274311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7"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sz="1800">
                <a:solidFill>
                  <a:srgbClr val="292929"/>
                </a:solidFill>
              </a:endParaRPr>
            </a:p>
          </p:txBody>
        </p:sp>
      </p:grpSp>
    </p:spTree>
    <p:extLst>
      <p:ext uri="{BB962C8B-B14F-4D97-AF65-F5344CB8AC3E}">
        <p14:creationId xmlns:p14="http://schemas.microsoft.com/office/powerpoint/2010/main" val="270642902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7"/>
            <a:ext cx="3154788" cy="346249"/>
          </a:xfrm>
        </p:spPr>
        <p:txBody>
          <a:bodyPr>
            <a:noAutofit/>
          </a:bodyPr>
          <a:lstStyle>
            <a:lvl1pPr marL="0" indent="0" algn="l" defTabSz="68577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89" indent="0" algn="ctr">
              <a:buNone/>
              <a:defRPr>
                <a:solidFill>
                  <a:schemeClr val="tx1">
                    <a:tint val="75000"/>
                  </a:schemeClr>
                </a:solidFill>
              </a:defRPr>
            </a:lvl2pPr>
            <a:lvl3pPr marL="685778" indent="0" algn="ctr">
              <a:buNone/>
              <a:defRPr>
                <a:solidFill>
                  <a:schemeClr val="tx1">
                    <a:tint val="75000"/>
                  </a:schemeClr>
                </a:solidFill>
              </a:defRPr>
            </a:lvl3pPr>
            <a:lvl4pPr marL="1028667" indent="0" algn="ctr">
              <a:buNone/>
              <a:defRPr>
                <a:solidFill>
                  <a:schemeClr val="tx1">
                    <a:tint val="75000"/>
                  </a:schemeClr>
                </a:solidFill>
              </a:defRPr>
            </a:lvl4pPr>
            <a:lvl5pPr marL="1371557" indent="0" algn="ctr">
              <a:buNone/>
              <a:defRPr>
                <a:solidFill>
                  <a:schemeClr val="tx1">
                    <a:tint val="75000"/>
                  </a:schemeClr>
                </a:solidFill>
              </a:defRPr>
            </a:lvl5pPr>
            <a:lvl6pPr marL="1714444" indent="0" algn="ctr">
              <a:buNone/>
              <a:defRPr>
                <a:solidFill>
                  <a:schemeClr val="tx1">
                    <a:tint val="75000"/>
                  </a:schemeClr>
                </a:solidFill>
              </a:defRPr>
            </a:lvl6pPr>
            <a:lvl7pPr marL="2057335" indent="0" algn="ctr">
              <a:buNone/>
              <a:defRPr>
                <a:solidFill>
                  <a:schemeClr val="tx1">
                    <a:tint val="75000"/>
                  </a:schemeClr>
                </a:solidFill>
              </a:defRPr>
            </a:lvl7pPr>
            <a:lvl8pPr marL="2400224" indent="0" algn="ctr">
              <a:buNone/>
              <a:defRPr>
                <a:solidFill>
                  <a:schemeClr val="tx1">
                    <a:tint val="75000"/>
                  </a:schemeClr>
                </a:solidFill>
              </a:defRPr>
            </a:lvl8pPr>
            <a:lvl9pPr marL="274311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48"/>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48"/>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48"/>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48"/>
              <a:endParaRPr lang="en-US" sz="1800">
                <a:solidFill>
                  <a:srgbClr val="292929"/>
                </a:solidFill>
              </a:endParaRPr>
            </a:p>
          </p:txBody>
        </p:sp>
      </p:grpSp>
      <p:grpSp>
        <p:nvGrpSpPr>
          <p:cNvPr id="18" name="Group 17"/>
          <p:cNvGrpSpPr/>
          <p:nvPr userDrawn="1"/>
        </p:nvGrpSpPr>
        <p:grpSpPr>
          <a:xfrm>
            <a:off x="6796408"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48"/>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48"/>
              <a:endParaRPr lang="en-US" sz="1800">
                <a:solidFill>
                  <a:srgbClr val="292929"/>
                </a:solidFill>
              </a:endParaRPr>
            </a:p>
          </p:txBody>
        </p:sp>
      </p:grpSp>
    </p:spTree>
    <p:extLst>
      <p:ext uri="{BB962C8B-B14F-4D97-AF65-F5344CB8AC3E}">
        <p14:creationId xmlns:p14="http://schemas.microsoft.com/office/powerpoint/2010/main" val="2295884666"/>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9"/>
            <a:ext cx="1880410" cy="218515"/>
          </a:xfrm>
          <a:prstGeom prst="rect">
            <a:avLst/>
          </a:prstGeom>
        </p:spPr>
      </p:pic>
    </p:spTree>
    <p:extLst>
      <p:ext uri="{BB962C8B-B14F-4D97-AF65-F5344CB8AC3E}">
        <p14:creationId xmlns:p14="http://schemas.microsoft.com/office/powerpoint/2010/main" val="139850035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24.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5" Type="http://schemas.openxmlformats.org/officeDocument/2006/relationships/theme" Target="../theme/theme10.xml"/><Relationship Id="rId4" Type="http://schemas.openxmlformats.org/officeDocument/2006/relationships/slideLayout" Target="../slideLayouts/slideLayout125.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28.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5" Type="http://schemas.openxmlformats.org/officeDocument/2006/relationships/theme" Target="../theme/theme11.xml"/><Relationship Id="rId4"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theme" Target="../theme/theme12.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image" Target="../media/image9.png"/><Relationship Id="rId5" Type="http://schemas.openxmlformats.org/officeDocument/2006/relationships/slideLayout" Target="../slideLayouts/slideLayout43.xml"/><Relationship Id="rId10" Type="http://schemas.openxmlformats.org/officeDocument/2006/relationships/theme" Target="../theme/theme5.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6.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theme" Target="../theme/theme8.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theme" Target="../theme/theme9.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19" Type="http://schemas.openxmlformats.org/officeDocument/2006/relationships/image" Target="../media/image17.jpg"/><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32" y="171451"/>
            <a:ext cx="8368939"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32" y="1097283"/>
            <a:ext cx="8368939" cy="154657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5" y="4779411"/>
            <a:ext cx="1261769" cy="146626"/>
          </a:xfrm>
          <a:prstGeom prst="rect">
            <a:avLst/>
          </a:prstGeom>
        </p:spPr>
      </p:pic>
    </p:spTree>
  </p:cSld>
  <p:clrMap bg1="lt1" tx1="dk1" bg2="lt2" tx2="dk2" accent1="accent1" accent2="accent2" accent3="accent3" accent4="accent4" accent5="accent5" accent6="accent6" hlink="hlink" folHlink="folHlink"/>
  <p:sldLayoutIdLst>
    <p:sldLayoutId id="2147483742" r:id="rId1"/>
    <p:sldLayoutId id="2147483702" r:id="rId2"/>
    <p:sldLayoutId id="2147483748" r:id="rId3"/>
    <p:sldLayoutId id="2147483780" r:id="rId4"/>
    <p:sldLayoutId id="2147483781" r:id="rId5"/>
    <p:sldLayoutId id="2147483768" r:id="rId6"/>
    <p:sldLayoutId id="2147483700" r:id="rId7"/>
    <p:sldLayoutId id="2147483701" r:id="rId8"/>
    <p:sldLayoutId id="2147483782" r:id="rId9"/>
    <p:sldLayoutId id="2147483783" r:id="rId10"/>
    <p:sldLayoutId id="2147483774" r:id="rId11"/>
    <p:sldLayoutId id="2147483775" r:id="rId12"/>
    <p:sldLayoutId id="2147483776" r:id="rId13"/>
    <p:sldLayoutId id="2147483777" r:id="rId14"/>
    <p:sldLayoutId id="2147483778" r:id="rId15"/>
    <p:sldLayoutId id="2147483779" r:id="rId16"/>
    <p:sldLayoutId id="2147483703" r:id="rId17"/>
    <p:sldLayoutId id="2147483704" r:id="rId18"/>
    <p:sldLayoutId id="2147483786" r:id="rId19"/>
  </p:sldLayoutIdLst>
  <p:transition>
    <p:fade/>
  </p:transition>
  <p:timing>
    <p:tnLst>
      <p:par>
        <p:cTn id="1" dur="indefinite" restart="never" nodeType="tmRoot"/>
      </p:par>
    </p:tnLst>
  </p:timing>
  <p:txStyles>
    <p:titleStyle>
      <a:lvl1pPr algn="l" defTabSz="685807" rtl="0" eaLnBrk="1" latinLnBrk="0" hangingPunct="1">
        <a:lnSpc>
          <a:spcPct val="90000"/>
        </a:lnSpc>
        <a:spcBef>
          <a:spcPct val="0"/>
        </a:spcBef>
        <a:buNone/>
        <a:defRPr lang="en-US" sz="4100"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378" indent="-258378" algn="l" defTabSz="685807"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296" indent="-255997" algn="l" defTabSz="685807"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4214" indent="-258378" algn="l" defTabSz="685807"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7130" indent="-259569" algn="l" defTabSz="685807"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30047" indent="-252425" algn="l" defTabSz="685807"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970"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72"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76"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79"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7" rtl="0" eaLnBrk="1" latinLnBrk="0" hangingPunct="1">
        <a:defRPr sz="1400" kern="1200">
          <a:solidFill>
            <a:schemeClr val="tx1"/>
          </a:solidFill>
          <a:latin typeface="+mn-lt"/>
          <a:ea typeface="+mn-ea"/>
          <a:cs typeface="+mn-cs"/>
        </a:defRPr>
      </a:lvl1pPr>
      <a:lvl2pPr marL="342904" algn="l" defTabSz="685807" rtl="0" eaLnBrk="1" latinLnBrk="0" hangingPunct="1">
        <a:defRPr sz="1400" kern="1200">
          <a:solidFill>
            <a:schemeClr val="tx1"/>
          </a:solidFill>
          <a:latin typeface="+mn-lt"/>
          <a:ea typeface="+mn-ea"/>
          <a:cs typeface="+mn-cs"/>
        </a:defRPr>
      </a:lvl2pPr>
      <a:lvl3pPr marL="685807" algn="l" defTabSz="685807" rtl="0" eaLnBrk="1" latinLnBrk="0" hangingPunct="1">
        <a:defRPr sz="1400" kern="1200">
          <a:solidFill>
            <a:schemeClr val="tx1"/>
          </a:solidFill>
          <a:latin typeface="+mn-lt"/>
          <a:ea typeface="+mn-ea"/>
          <a:cs typeface="+mn-cs"/>
        </a:defRPr>
      </a:lvl3pPr>
      <a:lvl4pPr marL="1028710" algn="l" defTabSz="685807" rtl="0" eaLnBrk="1" latinLnBrk="0" hangingPunct="1">
        <a:defRPr sz="1400" kern="1200">
          <a:solidFill>
            <a:schemeClr val="tx1"/>
          </a:solidFill>
          <a:latin typeface="+mn-lt"/>
          <a:ea typeface="+mn-ea"/>
          <a:cs typeface="+mn-cs"/>
        </a:defRPr>
      </a:lvl4pPr>
      <a:lvl5pPr marL="1371614" algn="l" defTabSz="685807" rtl="0" eaLnBrk="1" latinLnBrk="0" hangingPunct="1">
        <a:defRPr sz="1400" kern="1200">
          <a:solidFill>
            <a:schemeClr val="tx1"/>
          </a:solidFill>
          <a:latin typeface="+mn-lt"/>
          <a:ea typeface="+mn-ea"/>
          <a:cs typeface="+mn-cs"/>
        </a:defRPr>
      </a:lvl5pPr>
      <a:lvl6pPr marL="1714516" algn="l" defTabSz="685807" rtl="0" eaLnBrk="1" latinLnBrk="0" hangingPunct="1">
        <a:defRPr sz="1400" kern="1200">
          <a:solidFill>
            <a:schemeClr val="tx1"/>
          </a:solidFill>
          <a:latin typeface="+mn-lt"/>
          <a:ea typeface="+mn-ea"/>
          <a:cs typeface="+mn-cs"/>
        </a:defRPr>
      </a:lvl6pPr>
      <a:lvl7pPr marL="2057420" algn="l" defTabSz="685807" rtl="0" eaLnBrk="1" latinLnBrk="0" hangingPunct="1">
        <a:defRPr sz="1400" kern="1200">
          <a:solidFill>
            <a:schemeClr val="tx1"/>
          </a:solidFill>
          <a:latin typeface="+mn-lt"/>
          <a:ea typeface="+mn-ea"/>
          <a:cs typeface="+mn-cs"/>
        </a:defRPr>
      </a:lvl7pPr>
      <a:lvl8pPr marL="2400324" algn="l" defTabSz="685807" rtl="0" eaLnBrk="1" latinLnBrk="0" hangingPunct="1">
        <a:defRPr sz="1400" kern="1200">
          <a:solidFill>
            <a:schemeClr val="tx1"/>
          </a:solidFill>
          <a:latin typeface="+mn-lt"/>
          <a:ea typeface="+mn-ea"/>
          <a:cs typeface="+mn-cs"/>
        </a:defRPr>
      </a:lvl8pPr>
      <a:lvl9pPr marL="2743227" algn="l" defTabSz="685807" rtl="0" eaLnBrk="1" latinLnBrk="0" hangingPunct="1">
        <a:defRPr sz="1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4E91C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56608707"/>
      </p:ext>
    </p:extLst>
  </p:cSld>
  <p:clrMap bg1="dk1" tx1="lt1" bg2="dk2" tx2="lt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Lst>
  <p:transition>
    <p:fade/>
  </p:transition>
  <p:txStyles>
    <p:titleStyle>
      <a:lvl1pPr algn="l" defTabSz="68580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569" indent="-259569" algn="l" defTabSz="685807"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703" indent="-213133" algn="l" defTabSz="685807" rtl="0" eaLnBrk="1" latinLnBrk="0" hangingPunct="1">
        <a:lnSpc>
          <a:spcPct val="90000"/>
        </a:lnSpc>
        <a:spcBef>
          <a:spcPct val="20000"/>
        </a:spcBef>
        <a:buSzPct val="90000"/>
        <a:buFont typeface="Arial" pitchFamily="34" charset="0"/>
        <a:buChar char="•"/>
        <a:tabLst>
          <a:tab pos="472703"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5834" indent="-213133" algn="l" defTabSz="685807"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2100" indent="-167887" algn="l" defTabSz="685807" rtl="0" eaLnBrk="1" latinLnBrk="0" hangingPunct="1">
        <a:lnSpc>
          <a:spcPct val="90000"/>
        </a:lnSpc>
        <a:spcBef>
          <a:spcPct val="20000"/>
        </a:spcBef>
        <a:buSzPct val="90000"/>
        <a:buFont typeface="Arial" pitchFamily="34" charset="0"/>
        <a:buChar char="•"/>
        <a:tabLst>
          <a:tab pos="685834"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4750" indent="-172650" algn="l" defTabSz="685807"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5970"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72"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76"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79"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7" rtl="0" eaLnBrk="1" latinLnBrk="0" hangingPunct="1">
        <a:defRPr sz="1400" kern="1200">
          <a:solidFill>
            <a:schemeClr val="tx1"/>
          </a:solidFill>
          <a:latin typeface="+mn-lt"/>
          <a:ea typeface="+mn-ea"/>
          <a:cs typeface="+mn-cs"/>
        </a:defRPr>
      </a:lvl1pPr>
      <a:lvl2pPr marL="342904" algn="l" defTabSz="685807" rtl="0" eaLnBrk="1" latinLnBrk="0" hangingPunct="1">
        <a:defRPr sz="1400" kern="1200">
          <a:solidFill>
            <a:schemeClr val="tx1"/>
          </a:solidFill>
          <a:latin typeface="+mn-lt"/>
          <a:ea typeface="+mn-ea"/>
          <a:cs typeface="+mn-cs"/>
        </a:defRPr>
      </a:lvl2pPr>
      <a:lvl3pPr marL="685807" algn="l" defTabSz="685807" rtl="0" eaLnBrk="1" latinLnBrk="0" hangingPunct="1">
        <a:defRPr sz="1400" kern="1200">
          <a:solidFill>
            <a:schemeClr val="tx1"/>
          </a:solidFill>
          <a:latin typeface="+mn-lt"/>
          <a:ea typeface="+mn-ea"/>
          <a:cs typeface="+mn-cs"/>
        </a:defRPr>
      </a:lvl3pPr>
      <a:lvl4pPr marL="1028710" algn="l" defTabSz="685807" rtl="0" eaLnBrk="1" latinLnBrk="0" hangingPunct="1">
        <a:defRPr sz="1400" kern="1200">
          <a:solidFill>
            <a:schemeClr val="tx1"/>
          </a:solidFill>
          <a:latin typeface="+mn-lt"/>
          <a:ea typeface="+mn-ea"/>
          <a:cs typeface="+mn-cs"/>
        </a:defRPr>
      </a:lvl4pPr>
      <a:lvl5pPr marL="1371614" algn="l" defTabSz="685807" rtl="0" eaLnBrk="1" latinLnBrk="0" hangingPunct="1">
        <a:defRPr sz="1400" kern="1200">
          <a:solidFill>
            <a:schemeClr val="tx1"/>
          </a:solidFill>
          <a:latin typeface="+mn-lt"/>
          <a:ea typeface="+mn-ea"/>
          <a:cs typeface="+mn-cs"/>
        </a:defRPr>
      </a:lvl5pPr>
      <a:lvl6pPr marL="1714516" algn="l" defTabSz="685807" rtl="0" eaLnBrk="1" latinLnBrk="0" hangingPunct="1">
        <a:defRPr sz="1400" kern="1200">
          <a:solidFill>
            <a:schemeClr val="tx1"/>
          </a:solidFill>
          <a:latin typeface="+mn-lt"/>
          <a:ea typeface="+mn-ea"/>
          <a:cs typeface="+mn-cs"/>
        </a:defRPr>
      </a:lvl6pPr>
      <a:lvl7pPr marL="2057420" algn="l" defTabSz="685807" rtl="0" eaLnBrk="1" latinLnBrk="0" hangingPunct="1">
        <a:defRPr sz="1400" kern="1200">
          <a:solidFill>
            <a:schemeClr val="tx1"/>
          </a:solidFill>
          <a:latin typeface="+mn-lt"/>
          <a:ea typeface="+mn-ea"/>
          <a:cs typeface="+mn-cs"/>
        </a:defRPr>
      </a:lvl7pPr>
      <a:lvl8pPr marL="2400324" algn="l" defTabSz="685807" rtl="0" eaLnBrk="1" latinLnBrk="0" hangingPunct="1">
        <a:defRPr sz="1400" kern="1200">
          <a:solidFill>
            <a:schemeClr val="tx1"/>
          </a:solidFill>
          <a:latin typeface="+mn-lt"/>
          <a:ea typeface="+mn-ea"/>
          <a:cs typeface="+mn-cs"/>
        </a:defRPr>
      </a:lvl8pPr>
      <a:lvl9pPr marL="2743227" algn="l" defTabSz="685807" rtl="0" eaLnBrk="1" latinLnBrk="0" hangingPunct="1">
        <a:defRPr sz="1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4E91C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49545134"/>
      </p:ext>
    </p:extLst>
  </p:cSld>
  <p:clrMap bg1="dk1" tx1="lt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Lst>
  <p:transition>
    <p:fade/>
  </p:transition>
  <p:txStyles>
    <p:titleStyle>
      <a:lvl1pPr algn="l" defTabSz="685835"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580" indent="-259580" algn="l" defTabSz="685835"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722" indent="-213142" algn="l" defTabSz="685835" rtl="0" eaLnBrk="1" latinLnBrk="0" hangingPunct="1">
        <a:lnSpc>
          <a:spcPct val="90000"/>
        </a:lnSpc>
        <a:spcBef>
          <a:spcPct val="20000"/>
        </a:spcBef>
        <a:buSzPct val="90000"/>
        <a:buFont typeface="Arial" pitchFamily="34" charset="0"/>
        <a:buChar char="•"/>
        <a:tabLst>
          <a:tab pos="472722"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5862" indent="-213142" algn="l" defTabSz="685835"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2146" indent="-167894" algn="l" defTabSz="685835" rtl="0" eaLnBrk="1" latinLnBrk="0" hangingPunct="1">
        <a:lnSpc>
          <a:spcPct val="90000"/>
        </a:lnSpc>
        <a:spcBef>
          <a:spcPct val="20000"/>
        </a:spcBef>
        <a:buSzPct val="90000"/>
        <a:buFont typeface="Arial" pitchFamily="34" charset="0"/>
        <a:buChar char="•"/>
        <a:tabLst>
          <a:tab pos="685862"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4803" indent="-172657" algn="l" defTabSz="685835"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2256121"/>
      </p:ext>
    </p:extLst>
  </p:cSld>
  <p:clrMap bg1="dk1" tx1="lt1" bg2="dk2" tx2="lt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Lst>
  <p:transition>
    <p:fade/>
  </p:transition>
  <p:txStyles>
    <p:titleStyle>
      <a:lvl1pPr algn="l" defTabSz="685835"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580" indent="-259580" algn="l" defTabSz="685835"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722" indent="-213142" algn="l" defTabSz="685835" rtl="0" eaLnBrk="1" latinLnBrk="0" hangingPunct="1">
        <a:lnSpc>
          <a:spcPct val="90000"/>
        </a:lnSpc>
        <a:spcBef>
          <a:spcPct val="20000"/>
        </a:spcBef>
        <a:buSzPct val="90000"/>
        <a:buFont typeface="Arial" pitchFamily="34" charset="0"/>
        <a:buChar char="•"/>
        <a:tabLst>
          <a:tab pos="472722"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5862" indent="-213142" algn="l" defTabSz="685835"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2146" indent="-167894" algn="l" defTabSz="685835" rtl="0" eaLnBrk="1" latinLnBrk="0" hangingPunct="1">
        <a:lnSpc>
          <a:spcPct val="90000"/>
        </a:lnSpc>
        <a:spcBef>
          <a:spcPct val="20000"/>
        </a:spcBef>
        <a:buSzPct val="90000"/>
        <a:buFont typeface="Arial" pitchFamily="34" charset="0"/>
        <a:buChar char="•"/>
        <a:tabLst>
          <a:tab pos="685862"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4803" indent="-172657" algn="l" defTabSz="685835"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smtClean="0">
              <a:ln>
                <a:solidFill>
                  <a:schemeClr val="bg1">
                    <a:alpha val="0"/>
                  </a:schemeClr>
                </a:solidFill>
              </a:ln>
              <a:gradFill>
                <a:gsLst>
                  <a:gs pos="0">
                    <a:srgbClr val="FFFFFF"/>
                  </a:gs>
                  <a:gs pos="100000">
                    <a:srgbClr val="FFFFFF"/>
                  </a:gs>
                </a:gsLst>
                <a:lin ang="5400000" scaled="0"/>
              </a:gradFill>
            </a:endParaRPr>
          </a:p>
        </p:txBody>
      </p:sp>
      <p:sp>
        <p:nvSpPr>
          <p:cNvPr id="5" name="Rectangle 4"/>
          <p:cNvSpPr/>
          <p:nvPr/>
        </p:nvSpPr>
        <p:spPr bwMode="auto">
          <a:xfrm>
            <a:off x="0" y="0"/>
            <a:ext cx="9144000" cy="10858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smtClean="0">
              <a:ln>
                <a:solidFill>
                  <a:schemeClr val="bg1">
                    <a:alpha val="0"/>
                  </a:schemeClr>
                </a:solidFill>
              </a:ln>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7532" y="171453"/>
            <a:ext cx="8368939" cy="4985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268732"/>
            <a:ext cx="8363937" cy="141064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685807" rtl="0" eaLnBrk="1" latinLnBrk="0" hangingPunct="1">
        <a:lnSpc>
          <a:spcPct val="90000"/>
        </a:lnSpc>
        <a:spcBef>
          <a:spcPct val="0"/>
        </a:spcBef>
        <a:buNone/>
        <a:defRPr lang="en-US" sz="3600" b="0" kern="1200" cap="none" spc="-75" baseline="0" dirty="0">
          <a:ln w="3175">
            <a:solidFill>
              <a:schemeClr val="bg1">
                <a:alpha val="0"/>
              </a:schemeClr>
            </a:solidFill>
          </a:ln>
          <a:solidFill>
            <a:schemeClr val="bg1">
              <a:alpha val="99000"/>
            </a:schemeClr>
          </a:solidFill>
          <a:effectLst/>
          <a:latin typeface="Segoe UI Light" pitchFamily="34" charset="0"/>
          <a:ea typeface="+mn-ea"/>
          <a:cs typeface="Arial" charset="0"/>
        </a:defRPr>
      </a:lvl1pPr>
    </p:titleStyle>
    <p:bodyStyle>
      <a:lvl1pPr marL="0" indent="0" algn="l" defTabSz="685807" rtl="0" eaLnBrk="1" latinLnBrk="0" hangingPunct="1">
        <a:lnSpc>
          <a:spcPct val="100000"/>
        </a:lnSpc>
        <a:spcBef>
          <a:spcPts val="45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1pPr>
      <a:lvl2pPr marL="345297" indent="-4763" algn="l" defTabSz="685807"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2pPr>
      <a:lvl3pPr marL="684645" indent="-4763" algn="l" defTabSz="685807" rtl="0" eaLnBrk="1" latinLnBrk="0" hangingPunct="1">
        <a:lnSpc>
          <a:spcPct val="100000"/>
        </a:lnSpc>
        <a:spcBef>
          <a:spcPts val="450"/>
        </a:spcBef>
        <a:buFont typeface="Arial" pitchFamily="34" charset="0"/>
        <a:buNone/>
        <a:defRPr sz="1400" b="0" kern="1200">
          <a:ln>
            <a:solidFill>
              <a:schemeClr val="bg1">
                <a:alpha val="0"/>
              </a:schemeClr>
            </a:solidFill>
          </a:ln>
          <a:solidFill>
            <a:srgbClr val="595959"/>
          </a:solidFill>
          <a:latin typeface="Consolas" pitchFamily="49" charset="0"/>
          <a:ea typeface="+mn-ea"/>
          <a:cs typeface="Consolas" pitchFamily="49" charset="0"/>
        </a:defRPr>
      </a:lvl3pPr>
      <a:lvl4pPr marL="1029942" indent="4763" algn="l" defTabSz="685807" rtl="0" eaLnBrk="1" latinLnBrk="0" hangingPunct="1">
        <a:lnSpc>
          <a:spcPct val="100000"/>
        </a:lnSpc>
        <a:spcBef>
          <a:spcPts val="450"/>
        </a:spcBef>
        <a:buFont typeface="Arial" pitchFamily="34" charset="0"/>
        <a:buNone/>
        <a:defRPr sz="1400" b="0" kern="1200">
          <a:ln>
            <a:solidFill>
              <a:schemeClr val="bg1">
                <a:alpha val="0"/>
              </a:schemeClr>
            </a:solidFill>
          </a:ln>
          <a:solidFill>
            <a:srgbClr val="595959"/>
          </a:solidFill>
          <a:latin typeface="Consolas" pitchFamily="49" charset="0"/>
          <a:ea typeface="+mn-ea"/>
          <a:cs typeface="Consolas" pitchFamily="49" charset="0"/>
        </a:defRPr>
      </a:lvl4pPr>
      <a:lvl5pPr marL="1374050" indent="0" algn="l" defTabSz="685807" rtl="0" eaLnBrk="1" latinLnBrk="0" hangingPunct="1">
        <a:lnSpc>
          <a:spcPct val="100000"/>
        </a:lnSpc>
        <a:spcBef>
          <a:spcPts val="450"/>
        </a:spcBef>
        <a:buFont typeface="Arial" pitchFamily="34" charset="0"/>
        <a:buNone/>
        <a:defRPr sz="1400" b="0" kern="1200">
          <a:ln>
            <a:solidFill>
              <a:schemeClr val="bg1">
                <a:alpha val="0"/>
              </a:schemeClr>
            </a:solidFill>
          </a:ln>
          <a:solidFill>
            <a:srgbClr val="595959"/>
          </a:solidFill>
          <a:latin typeface="Consolas" pitchFamily="49" charset="0"/>
          <a:ea typeface="+mn-ea"/>
          <a:cs typeface="Consolas" pitchFamily="49" charset="0"/>
        </a:defRPr>
      </a:lvl5pPr>
      <a:lvl6pPr marL="1885970"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72"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76"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79"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7" rtl="0" eaLnBrk="1" latinLnBrk="0" hangingPunct="1">
        <a:defRPr sz="1400" kern="1200">
          <a:solidFill>
            <a:schemeClr val="tx1"/>
          </a:solidFill>
          <a:latin typeface="+mn-lt"/>
          <a:ea typeface="+mn-ea"/>
          <a:cs typeface="+mn-cs"/>
        </a:defRPr>
      </a:lvl1pPr>
      <a:lvl2pPr marL="342904" algn="l" defTabSz="685807" rtl="0" eaLnBrk="1" latinLnBrk="0" hangingPunct="1">
        <a:defRPr sz="1400" kern="1200">
          <a:solidFill>
            <a:schemeClr val="tx1"/>
          </a:solidFill>
          <a:latin typeface="+mn-lt"/>
          <a:ea typeface="+mn-ea"/>
          <a:cs typeface="+mn-cs"/>
        </a:defRPr>
      </a:lvl2pPr>
      <a:lvl3pPr marL="685807" algn="l" defTabSz="685807" rtl="0" eaLnBrk="1" latinLnBrk="0" hangingPunct="1">
        <a:defRPr sz="1400" kern="1200">
          <a:solidFill>
            <a:schemeClr val="tx1"/>
          </a:solidFill>
          <a:latin typeface="+mn-lt"/>
          <a:ea typeface="+mn-ea"/>
          <a:cs typeface="+mn-cs"/>
        </a:defRPr>
      </a:lvl3pPr>
      <a:lvl4pPr marL="1028710" algn="l" defTabSz="685807" rtl="0" eaLnBrk="1" latinLnBrk="0" hangingPunct="1">
        <a:defRPr sz="1400" kern="1200">
          <a:solidFill>
            <a:schemeClr val="tx1"/>
          </a:solidFill>
          <a:latin typeface="+mn-lt"/>
          <a:ea typeface="+mn-ea"/>
          <a:cs typeface="+mn-cs"/>
        </a:defRPr>
      </a:lvl4pPr>
      <a:lvl5pPr marL="1371614" algn="l" defTabSz="685807" rtl="0" eaLnBrk="1" latinLnBrk="0" hangingPunct="1">
        <a:defRPr sz="1400" kern="1200">
          <a:solidFill>
            <a:schemeClr val="tx1"/>
          </a:solidFill>
          <a:latin typeface="+mn-lt"/>
          <a:ea typeface="+mn-ea"/>
          <a:cs typeface="+mn-cs"/>
        </a:defRPr>
      </a:lvl5pPr>
      <a:lvl6pPr marL="1714516" algn="l" defTabSz="685807" rtl="0" eaLnBrk="1" latinLnBrk="0" hangingPunct="1">
        <a:defRPr sz="1400" kern="1200">
          <a:solidFill>
            <a:schemeClr val="tx1"/>
          </a:solidFill>
          <a:latin typeface="+mn-lt"/>
          <a:ea typeface="+mn-ea"/>
          <a:cs typeface="+mn-cs"/>
        </a:defRPr>
      </a:lvl6pPr>
      <a:lvl7pPr marL="2057420" algn="l" defTabSz="685807" rtl="0" eaLnBrk="1" latinLnBrk="0" hangingPunct="1">
        <a:defRPr sz="1400" kern="1200">
          <a:solidFill>
            <a:schemeClr val="tx1"/>
          </a:solidFill>
          <a:latin typeface="+mn-lt"/>
          <a:ea typeface="+mn-ea"/>
          <a:cs typeface="+mn-cs"/>
        </a:defRPr>
      </a:lvl7pPr>
      <a:lvl8pPr marL="2400324" algn="l" defTabSz="685807" rtl="0" eaLnBrk="1" latinLnBrk="0" hangingPunct="1">
        <a:defRPr sz="1400" kern="1200">
          <a:solidFill>
            <a:schemeClr val="tx1"/>
          </a:solidFill>
          <a:latin typeface="+mn-lt"/>
          <a:ea typeface="+mn-ea"/>
          <a:cs typeface="+mn-cs"/>
        </a:defRPr>
      </a:lvl8pPr>
      <a:lvl9pPr marL="2743227" algn="l" defTabSz="68580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5" name="Rectangle 4"/>
          <p:cNvSpPr/>
          <p:nvPr/>
        </p:nvSpPr>
        <p:spPr bwMode="auto">
          <a:xfrm>
            <a:off x="0" y="0"/>
            <a:ext cx="9144000" cy="10858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7532" y="171453"/>
            <a:ext cx="8368939" cy="4985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32" y="1271589"/>
            <a:ext cx="8368939" cy="141064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04639643"/>
      </p:ext>
    </p:extLst>
  </p:cSld>
  <p:clrMap bg1="lt1" tx1="dk1" bg2="lt2" tx2="dk2" accent1="accent1" accent2="accent2" accent3="accent3" accent4="accent4" accent5="accent5" accent6="accent6" hlink="hlink" folHlink="folHlink"/>
  <p:sldLayoutIdLst>
    <p:sldLayoutId id="2147483785" r:id="rId1"/>
  </p:sldLayoutIdLst>
  <p:transition>
    <p:fade/>
  </p:transition>
  <p:timing>
    <p:tnLst>
      <p:par>
        <p:cTn id="1" dur="indefinite" restart="never" nodeType="tmRoot"/>
      </p:par>
    </p:tnLst>
  </p:timing>
  <p:txStyles>
    <p:titleStyle>
      <a:lvl1pPr algn="l" defTabSz="685807" rtl="0" eaLnBrk="1" latinLnBrk="0" hangingPunct="1">
        <a:lnSpc>
          <a:spcPct val="90000"/>
        </a:lnSpc>
        <a:spcBef>
          <a:spcPct val="0"/>
        </a:spcBef>
        <a:buNone/>
        <a:defRPr lang="en-US" sz="3600" b="0" kern="1200" cap="none" spc="-75"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685807" rtl="0" eaLnBrk="1" latinLnBrk="0" hangingPunct="1">
        <a:lnSpc>
          <a:spcPct val="100000"/>
        </a:lnSpc>
        <a:spcBef>
          <a:spcPts val="45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1pPr>
      <a:lvl2pPr marL="288730" indent="-5954" algn="l" defTabSz="685807"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2pPr>
      <a:lvl3pPr marL="571506" indent="-5954" algn="l" defTabSz="685807" rtl="0" eaLnBrk="1" latinLnBrk="0" hangingPunct="1">
        <a:lnSpc>
          <a:spcPct val="100000"/>
        </a:lnSpc>
        <a:spcBef>
          <a:spcPts val="450"/>
        </a:spcBef>
        <a:buFont typeface="Arial" pitchFamily="34" charset="0"/>
        <a:buNone/>
        <a:defRPr sz="1400" b="0" kern="1200">
          <a:ln>
            <a:solidFill>
              <a:schemeClr val="bg1">
                <a:alpha val="0"/>
              </a:schemeClr>
            </a:solidFill>
          </a:ln>
          <a:solidFill>
            <a:srgbClr val="595959"/>
          </a:solidFill>
          <a:latin typeface="Consolas" pitchFamily="49" charset="0"/>
          <a:ea typeface="+mn-ea"/>
          <a:cs typeface="Consolas" pitchFamily="49" charset="0"/>
        </a:defRPr>
      </a:lvl3pPr>
      <a:lvl4pPr marL="820548" indent="5954" algn="l" defTabSz="685807" rtl="0" eaLnBrk="1" latinLnBrk="0" hangingPunct="1">
        <a:lnSpc>
          <a:spcPct val="100000"/>
        </a:lnSpc>
        <a:spcBef>
          <a:spcPts val="450"/>
        </a:spcBef>
        <a:buFont typeface="Arial" pitchFamily="34" charset="0"/>
        <a:buNone/>
        <a:defRPr sz="1400" b="0" kern="1200">
          <a:ln>
            <a:solidFill>
              <a:schemeClr val="bg1">
                <a:alpha val="0"/>
              </a:schemeClr>
            </a:solidFill>
          </a:ln>
          <a:solidFill>
            <a:srgbClr val="595959"/>
          </a:solidFill>
          <a:latin typeface="Consolas" pitchFamily="49" charset="0"/>
          <a:ea typeface="+mn-ea"/>
          <a:cs typeface="Consolas" pitchFamily="49" charset="0"/>
        </a:defRPr>
      </a:lvl4pPr>
      <a:lvl5pPr marL="1069589" indent="0" algn="l" defTabSz="685807" rtl="0" eaLnBrk="1" latinLnBrk="0" hangingPunct="1">
        <a:lnSpc>
          <a:spcPct val="100000"/>
        </a:lnSpc>
        <a:spcBef>
          <a:spcPts val="450"/>
        </a:spcBef>
        <a:buFont typeface="Arial" pitchFamily="34" charset="0"/>
        <a:buNone/>
        <a:defRPr sz="1400" b="0" kern="1200">
          <a:ln>
            <a:solidFill>
              <a:schemeClr val="bg1">
                <a:alpha val="0"/>
              </a:schemeClr>
            </a:solidFill>
          </a:ln>
          <a:solidFill>
            <a:srgbClr val="595959"/>
          </a:solidFill>
          <a:latin typeface="Consolas" pitchFamily="49" charset="0"/>
          <a:ea typeface="+mn-ea"/>
          <a:cs typeface="Consolas" pitchFamily="49" charset="0"/>
        </a:defRPr>
      </a:lvl5pPr>
      <a:lvl6pPr marL="1885970"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72"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76"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79"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7" rtl="0" eaLnBrk="1" latinLnBrk="0" hangingPunct="1">
        <a:defRPr sz="1400" kern="1200">
          <a:solidFill>
            <a:schemeClr val="tx1"/>
          </a:solidFill>
          <a:latin typeface="+mn-lt"/>
          <a:ea typeface="+mn-ea"/>
          <a:cs typeface="+mn-cs"/>
        </a:defRPr>
      </a:lvl1pPr>
      <a:lvl2pPr marL="342904" algn="l" defTabSz="685807" rtl="0" eaLnBrk="1" latinLnBrk="0" hangingPunct="1">
        <a:defRPr sz="1400" kern="1200">
          <a:solidFill>
            <a:schemeClr val="tx1"/>
          </a:solidFill>
          <a:latin typeface="+mn-lt"/>
          <a:ea typeface="+mn-ea"/>
          <a:cs typeface="+mn-cs"/>
        </a:defRPr>
      </a:lvl2pPr>
      <a:lvl3pPr marL="685807" algn="l" defTabSz="685807" rtl="0" eaLnBrk="1" latinLnBrk="0" hangingPunct="1">
        <a:defRPr sz="1400" kern="1200">
          <a:solidFill>
            <a:schemeClr val="tx1"/>
          </a:solidFill>
          <a:latin typeface="+mn-lt"/>
          <a:ea typeface="+mn-ea"/>
          <a:cs typeface="+mn-cs"/>
        </a:defRPr>
      </a:lvl3pPr>
      <a:lvl4pPr marL="1028710" algn="l" defTabSz="685807" rtl="0" eaLnBrk="1" latinLnBrk="0" hangingPunct="1">
        <a:defRPr sz="1400" kern="1200">
          <a:solidFill>
            <a:schemeClr val="tx1"/>
          </a:solidFill>
          <a:latin typeface="+mn-lt"/>
          <a:ea typeface="+mn-ea"/>
          <a:cs typeface="+mn-cs"/>
        </a:defRPr>
      </a:lvl4pPr>
      <a:lvl5pPr marL="1371614" algn="l" defTabSz="685807" rtl="0" eaLnBrk="1" latinLnBrk="0" hangingPunct="1">
        <a:defRPr sz="1400" kern="1200">
          <a:solidFill>
            <a:schemeClr val="tx1"/>
          </a:solidFill>
          <a:latin typeface="+mn-lt"/>
          <a:ea typeface="+mn-ea"/>
          <a:cs typeface="+mn-cs"/>
        </a:defRPr>
      </a:lvl5pPr>
      <a:lvl6pPr marL="1714516" algn="l" defTabSz="685807" rtl="0" eaLnBrk="1" latinLnBrk="0" hangingPunct="1">
        <a:defRPr sz="1400" kern="1200">
          <a:solidFill>
            <a:schemeClr val="tx1"/>
          </a:solidFill>
          <a:latin typeface="+mn-lt"/>
          <a:ea typeface="+mn-ea"/>
          <a:cs typeface="+mn-cs"/>
        </a:defRPr>
      </a:lvl6pPr>
      <a:lvl7pPr marL="2057420" algn="l" defTabSz="685807" rtl="0" eaLnBrk="1" latinLnBrk="0" hangingPunct="1">
        <a:defRPr sz="1400" kern="1200">
          <a:solidFill>
            <a:schemeClr val="tx1"/>
          </a:solidFill>
          <a:latin typeface="+mn-lt"/>
          <a:ea typeface="+mn-ea"/>
          <a:cs typeface="+mn-cs"/>
        </a:defRPr>
      </a:lvl7pPr>
      <a:lvl8pPr marL="2400324" algn="l" defTabSz="685807" rtl="0" eaLnBrk="1" latinLnBrk="0" hangingPunct="1">
        <a:defRPr sz="1400" kern="1200">
          <a:solidFill>
            <a:schemeClr val="tx1"/>
          </a:solidFill>
          <a:latin typeface="+mn-lt"/>
          <a:ea typeface="+mn-ea"/>
          <a:cs typeface="+mn-cs"/>
        </a:defRPr>
      </a:lvl8pPr>
      <a:lvl9pPr marL="2743227" algn="l" defTabSz="685807"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482561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Lst>
  <p:transition>
    <p:fade/>
  </p:transition>
  <p:timing>
    <p:tnLst>
      <p:par>
        <p:cTn id="1" dur="indefinite" restart="never" nodeType="tmRoot"/>
      </p:par>
    </p:tnLst>
  </p:timing>
  <p:txStyles>
    <p:titleStyle>
      <a:lvl1pPr algn="l" defTabSz="685807"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97" indent="-345297" algn="l" defTabSz="68580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80" indent="-296482" algn="l" defTabSz="685807"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14" indent="-302434" algn="l" defTabSz="685807"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81" indent="-259569" algn="l" defTabSz="685807"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207" indent="-252425" algn="l" defTabSz="685807"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970"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72"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76"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79"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7" rtl="0" eaLnBrk="1" latinLnBrk="0" hangingPunct="1">
        <a:defRPr sz="1400" kern="1200">
          <a:solidFill>
            <a:schemeClr val="tx1"/>
          </a:solidFill>
          <a:latin typeface="+mn-lt"/>
          <a:ea typeface="+mn-ea"/>
          <a:cs typeface="+mn-cs"/>
        </a:defRPr>
      </a:lvl1pPr>
      <a:lvl2pPr marL="342904" algn="l" defTabSz="685807" rtl="0" eaLnBrk="1" latinLnBrk="0" hangingPunct="1">
        <a:defRPr sz="1400" kern="1200">
          <a:solidFill>
            <a:schemeClr val="tx1"/>
          </a:solidFill>
          <a:latin typeface="+mn-lt"/>
          <a:ea typeface="+mn-ea"/>
          <a:cs typeface="+mn-cs"/>
        </a:defRPr>
      </a:lvl2pPr>
      <a:lvl3pPr marL="685807" algn="l" defTabSz="685807" rtl="0" eaLnBrk="1" latinLnBrk="0" hangingPunct="1">
        <a:defRPr sz="1400" kern="1200">
          <a:solidFill>
            <a:schemeClr val="tx1"/>
          </a:solidFill>
          <a:latin typeface="+mn-lt"/>
          <a:ea typeface="+mn-ea"/>
          <a:cs typeface="+mn-cs"/>
        </a:defRPr>
      </a:lvl3pPr>
      <a:lvl4pPr marL="1028710" algn="l" defTabSz="685807" rtl="0" eaLnBrk="1" latinLnBrk="0" hangingPunct="1">
        <a:defRPr sz="1400" kern="1200">
          <a:solidFill>
            <a:schemeClr val="tx1"/>
          </a:solidFill>
          <a:latin typeface="+mn-lt"/>
          <a:ea typeface="+mn-ea"/>
          <a:cs typeface="+mn-cs"/>
        </a:defRPr>
      </a:lvl4pPr>
      <a:lvl5pPr marL="1371614" algn="l" defTabSz="685807" rtl="0" eaLnBrk="1" latinLnBrk="0" hangingPunct="1">
        <a:defRPr sz="1400" kern="1200">
          <a:solidFill>
            <a:schemeClr val="tx1"/>
          </a:solidFill>
          <a:latin typeface="+mn-lt"/>
          <a:ea typeface="+mn-ea"/>
          <a:cs typeface="+mn-cs"/>
        </a:defRPr>
      </a:lvl5pPr>
      <a:lvl6pPr marL="1714516" algn="l" defTabSz="685807" rtl="0" eaLnBrk="1" latinLnBrk="0" hangingPunct="1">
        <a:defRPr sz="1400" kern="1200">
          <a:solidFill>
            <a:schemeClr val="tx1"/>
          </a:solidFill>
          <a:latin typeface="+mn-lt"/>
          <a:ea typeface="+mn-ea"/>
          <a:cs typeface="+mn-cs"/>
        </a:defRPr>
      </a:lvl6pPr>
      <a:lvl7pPr marL="2057420" algn="l" defTabSz="685807" rtl="0" eaLnBrk="1" latinLnBrk="0" hangingPunct="1">
        <a:defRPr sz="1400" kern="1200">
          <a:solidFill>
            <a:schemeClr val="tx1"/>
          </a:solidFill>
          <a:latin typeface="+mn-lt"/>
          <a:ea typeface="+mn-ea"/>
          <a:cs typeface="+mn-cs"/>
        </a:defRPr>
      </a:lvl7pPr>
      <a:lvl8pPr marL="2400324" algn="l" defTabSz="685807" rtl="0" eaLnBrk="1" latinLnBrk="0" hangingPunct="1">
        <a:defRPr sz="1400" kern="1200">
          <a:solidFill>
            <a:schemeClr val="tx1"/>
          </a:solidFill>
          <a:latin typeface="+mn-lt"/>
          <a:ea typeface="+mn-ea"/>
          <a:cs typeface="+mn-cs"/>
        </a:defRPr>
      </a:lvl8pPr>
      <a:lvl9pPr marL="2743227" algn="l" defTabSz="685807"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660391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7" r:id="rId9"/>
  </p:sldLayoutIdLst>
  <p:transition>
    <p:fade/>
  </p:transition>
  <p:timing>
    <p:tnLst>
      <p:par>
        <p:cTn id="1" dur="indefinite" restart="never" nodeType="tmRoot"/>
      </p:par>
    </p:tnLst>
  </p:timing>
  <p:txStyles>
    <p:titleStyle>
      <a:lvl1pPr algn="l" defTabSz="68580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569" indent="-259569" algn="l" defTabSz="685807"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703" indent="-213133" algn="l" defTabSz="685807" rtl="0" eaLnBrk="1" latinLnBrk="0" hangingPunct="1">
        <a:lnSpc>
          <a:spcPct val="90000"/>
        </a:lnSpc>
        <a:spcBef>
          <a:spcPct val="20000"/>
        </a:spcBef>
        <a:buSzPct val="90000"/>
        <a:buFont typeface="Arial" pitchFamily="34" charset="0"/>
        <a:buChar char="•"/>
        <a:tabLst>
          <a:tab pos="472703"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834" indent="-213133" algn="l" defTabSz="68580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2100" indent="-167887" algn="l" defTabSz="685807" rtl="0" eaLnBrk="1" latinLnBrk="0" hangingPunct="1">
        <a:lnSpc>
          <a:spcPct val="90000"/>
        </a:lnSpc>
        <a:spcBef>
          <a:spcPct val="20000"/>
        </a:spcBef>
        <a:buSzPct val="90000"/>
        <a:buFont typeface="Arial" pitchFamily="34" charset="0"/>
        <a:buChar char="•"/>
        <a:tabLst>
          <a:tab pos="685834"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750" indent="-172650" algn="l" defTabSz="685807"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970"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72"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76"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79"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7" rtl="0" eaLnBrk="1" latinLnBrk="0" hangingPunct="1">
        <a:defRPr sz="1400" kern="1200">
          <a:solidFill>
            <a:schemeClr val="tx1"/>
          </a:solidFill>
          <a:latin typeface="+mn-lt"/>
          <a:ea typeface="+mn-ea"/>
          <a:cs typeface="+mn-cs"/>
        </a:defRPr>
      </a:lvl1pPr>
      <a:lvl2pPr marL="342904" algn="l" defTabSz="685807" rtl="0" eaLnBrk="1" latinLnBrk="0" hangingPunct="1">
        <a:defRPr sz="1400" kern="1200">
          <a:solidFill>
            <a:schemeClr val="tx1"/>
          </a:solidFill>
          <a:latin typeface="+mn-lt"/>
          <a:ea typeface="+mn-ea"/>
          <a:cs typeface="+mn-cs"/>
        </a:defRPr>
      </a:lvl2pPr>
      <a:lvl3pPr marL="685807" algn="l" defTabSz="685807" rtl="0" eaLnBrk="1" latinLnBrk="0" hangingPunct="1">
        <a:defRPr sz="1400" kern="1200">
          <a:solidFill>
            <a:schemeClr val="tx1"/>
          </a:solidFill>
          <a:latin typeface="+mn-lt"/>
          <a:ea typeface="+mn-ea"/>
          <a:cs typeface="+mn-cs"/>
        </a:defRPr>
      </a:lvl3pPr>
      <a:lvl4pPr marL="1028710" algn="l" defTabSz="685807" rtl="0" eaLnBrk="1" latinLnBrk="0" hangingPunct="1">
        <a:defRPr sz="1400" kern="1200">
          <a:solidFill>
            <a:schemeClr val="tx1"/>
          </a:solidFill>
          <a:latin typeface="+mn-lt"/>
          <a:ea typeface="+mn-ea"/>
          <a:cs typeface="+mn-cs"/>
        </a:defRPr>
      </a:lvl4pPr>
      <a:lvl5pPr marL="1371614" algn="l" defTabSz="685807" rtl="0" eaLnBrk="1" latinLnBrk="0" hangingPunct="1">
        <a:defRPr sz="1400" kern="1200">
          <a:solidFill>
            <a:schemeClr val="tx1"/>
          </a:solidFill>
          <a:latin typeface="+mn-lt"/>
          <a:ea typeface="+mn-ea"/>
          <a:cs typeface="+mn-cs"/>
        </a:defRPr>
      </a:lvl5pPr>
      <a:lvl6pPr marL="1714516" algn="l" defTabSz="685807" rtl="0" eaLnBrk="1" latinLnBrk="0" hangingPunct="1">
        <a:defRPr sz="1400" kern="1200">
          <a:solidFill>
            <a:schemeClr val="tx1"/>
          </a:solidFill>
          <a:latin typeface="+mn-lt"/>
          <a:ea typeface="+mn-ea"/>
          <a:cs typeface="+mn-cs"/>
        </a:defRPr>
      </a:lvl6pPr>
      <a:lvl7pPr marL="2057420" algn="l" defTabSz="685807" rtl="0" eaLnBrk="1" latinLnBrk="0" hangingPunct="1">
        <a:defRPr sz="1400" kern="1200">
          <a:solidFill>
            <a:schemeClr val="tx1"/>
          </a:solidFill>
          <a:latin typeface="+mn-lt"/>
          <a:ea typeface="+mn-ea"/>
          <a:cs typeface="+mn-cs"/>
        </a:defRPr>
      </a:lvl7pPr>
      <a:lvl8pPr marL="2400324" algn="l" defTabSz="685807" rtl="0" eaLnBrk="1" latinLnBrk="0" hangingPunct="1">
        <a:defRPr sz="1400" kern="1200">
          <a:solidFill>
            <a:schemeClr val="tx1"/>
          </a:solidFill>
          <a:latin typeface="+mn-lt"/>
          <a:ea typeface="+mn-ea"/>
          <a:cs typeface="+mn-cs"/>
        </a:defRPr>
      </a:lvl8pPr>
      <a:lvl9pPr marL="2743227" algn="l" defTabSz="685807"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51842093"/>
      </p:ext>
    </p:extLst>
  </p:cSld>
  <p:clrMap bg1="dk1" tx1="lt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Lst>
  <p:transition>
    <p:fade/>
  </p:transition>
  <p:txStyles>
    <p:titleStyle>
      <a:lvl1pPr algn="l" defTabSz="685807"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569" indent="-259569" algn="l" defTabSz="685807"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703" indent="-213133" algn="l" defTabSz="685807" rtl="0" eaLnBrk="1" latinLnBrk="0" hangingPunct="1">
        <a:lnSpc>
          <a:spcPct val="90000"/>
        </a:lnSpc>
        <a:spcBef>
          <a:spcPct val="20000"/>
        </a:spcBef>
        <a:buSzPct val="90000"/>
        <a:buFont typeface="Arial" pitchFamily="34" charset="0"/>
        <a:buChar char="•"/>
        <a:tabLst>
          <a:tab pos="472703"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5834" indent="-213133" algn="l" defTabSz="685807"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2100" indent="-167887" algn="l" defTabSz="685807" rtl="0" eaLnBrk="1" latinLnBrk="0" hangingPunct="1">
        <a:lnSpc>
          <a:spcPct val="90000"/>
        </a:lnSpc>
        <a:spcBef>
          <a:spcPct val="20000"/>
        </a:spcBef>
        <a:buSzPct val="90000"/>
        <a:buFont typeface="Arial" pitchFamily="34" charset="0"/>
        <a:buChar char="•"/>
        <a:tabLst>
          <a:tab pos="685834"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4750" indent="-172650" algn="l" defTabSz="685807"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5970"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72"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76"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79"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7" rtl="0" eaLnBrk="1" latinLnBrk="0" hangingPunct="1">
        <a:defRPr sz="1400" kern="1200">
          <a:solidFill>
            <a:schemeClr val="tx1"/>
          </a:solidFill>
          <a:latin typeface="+mn-lt"/>
          <a:ea typeface="+mn-ea"/>
          <a:cs typeface="+mn-cs"/>
        </a:defRPr>
      </a:lvl1pPr>
      <a:lvl2pPr marL="342904" algn="l" defTabSz="685807" rtl="0" eaLnBrk="1" latinLnBrk="0" hangingPunct="1">
        <a:defRPr sz="1400" kern="1200">
          <a:solidFill>
            <a:schemeClr val="tx1"/>
          </a:solidFill>
          <a:latin typeface="+mn-lt"/>
          <a:ea typeface="+mn-ea"/>
          <a:cs typeface="+mn-cs"/>
        </a:defRPr>
      </a:lvl2pPr>
      <a:lvl3pPr marL="685807" algn="l" defTabSz="685807" rtl="0" eaLnBrk="1" latinLnBrk="0" hangingPunct="1">
        <a:defRPr sz="1400" kern="1200">
          <a:solidFill>
            <a:schemeClr val="tx1"/>
          </a:solidFill>
          <a:latin typeface="+mn-lt"/>
          <a:ea typeface="+mn-ea"/>
          <a:cs typeface="+mn-cs"/>
        </a:defRPr>
      </a:lvl3pPr>
      <a:lvl4pPr marL="1028710" algn="l" defTabSz="685807" rtl="0" eaLnBrk="1" latinLnBrk="0" hangingPunct="1">
        <a:defRPr sz="1400" kern="1200">
          <a:solidFill>
            <a:schemeClr val="tx1"/>
          </a:solidFill>
          <a:latin typeface="+mn-lt"/>
          <a:ea typeface="+mn-ea"/>
          <a:cs typeface="+mn-cs"/>
        </a:defRPr>
      </a:lvl4pPr>
      <a:lvl5pPr marL="1371614" algn="l" defTabSz="685807" rtl="0" eaLnBrk="1" latinLnBrk="0" hangingPunct="1">
        <a:defRPr sz="1400" kern="1200">
          <a:solidFill>
            <a:schemeClr val="tx1"/>
          </a:solidFill>
          <a:latin typeface="+mn-lt"/>
          <a:ea typeface="+mn-ea"/>
          <a:cs typeface="+mn-cs"/>
        </a:defRPr>
      </a:lvl5pPr>
      <a:lvl6pPr marL="1714516" algn="l" defTabSz="685807" rtl="0" eaLnBrk="1" latinLnBrk="0" hangingPunct="1">
        <a:defRPr sz="1400" kern="1200">
          <a:solidFill>
            <a:schemeClr val="tx1"/>
          </a:solidFill>
          <a:latin typeface="+mn-lt"/>
          <a:ea typeface="+mn-ea"/>
          <a:cs typeface="+mn-cs"/>
        </a:defRPr>
      </a:lvl6pPr>
      <a:lvl7pPr marL="2057420" algn="l" defTabSz="685807" rtl="0" eaLnBrk="1" latinLnBrk="0" hangingPunct="1">
        <a:defRPr sz="1400" kern="1200">
          <a:solidFill>
            <a:schemeClr val="tx1"/>
          </a:solidFill>
          <a:latin typeface="+mn-lt"/>
          <a:ea typeface="+mn-ea"/>
          <a:cs typeface="+mn-cs"/>
        </a:defRPr>
      </a:lvl7pPr>
      <a:lvl8pPr marL="2400324" algn="l" defTabSz="685807" rtl="0" eaLnBrk="1" latinLnBrk="0" hangingPunct="1">
        <a:defRPr sz="1400" kern="1200">
          <a:solidFill>
            <a:schemeClr val="tx1"/>
          </a:solidFill>
          <a:latin typeface="+mn-lt"/>
          <a:ea typeface="+mn-ea"/>
          <a:cs typeface="+mn-cs"/>
        </a:defRPr>
      </a:lvl8pPr>
      <a:lvl9pPr marL="2743227" algn="l" defTabSz="685807"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5291540"/>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Lst>
  <p:transition>
    <p:fade/>
  </p:transition>
  <p:timing>
    <p:tnLst>
      <p:par>
        <p:cTn id="1" dur="indefinite" restart="never" nodeType="tmRoot"/>
      </p:par>
    </p:tnLst>
  </p:timing>
  <p:txStyles>
    <p:titleStyle>
      <a:lvl1pPr algn="l" defTabSz="685807"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97" indent="-345297" algn="l" defTabSz="68580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80" indent="-296482" algn="l" defTabSz="685807"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14" indent="-302434" algn="l" defTabSz="685807"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81" indent="-259569" algn="l" defTabSz="685807"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207" indent="-252425" algn="l" defTabSz="685807"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970"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72"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76"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79" indent="-171452" algn="l" defTabSz="6858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7" rtl="0" eaLnBrk="1" latinLnBrk="0" hangingPunct="1">
        <a:defRPr sz="1400" kern="1200">
          <a:solidFill>
            <a:schemeClr val="tx1"/>
          </a:solidFill>
          <a:latin typeface="+mn-lt"/>
          <a:ea typeface="+mn-ea"/>
          <a:cs typeface="+mn-cs"/>
        </a:defRPr>
      </a:lvl1pPr>
      <a:lvl2pPr marL="342904" algn="l" defTabSz="685807" rtl="0" eaLnBrk="1" latinLnBrk="0" hangingPunct="1">
        <a:defRPr sz="1400" kern="1200">
          <a:solidFill>
            <a:schemeClr val="tx1"/>
          </a:solidFill>
          <a:latin typeface="+mn-lt"/>
          <a:ea typeface="+mn-ea"/>
          <a:cs typeface="+mn-cs"/>
        </a:defRPr>
      </a:lvl2pPr>
      <a:lvl3pPr marL="685807" algn="l" defTabSz="685807" rtl="0" eaLnBrk="1" latinLnBrk="0" hangingPunct="1">
        <a:defRPr sz="1400" kern="1200">
          <a:solidFill>
            <a:schemeClr val="tx1"/>
          </a:solidFill>
          <a:latin typeface="+mn-lt"/>
          <a:ea typeface="+mn-ea"/>
          <a:cs typeface="+mn-cs"/>
        </a:defRPr>
      </a:lvl3pPr>
      <a:lvl4pPr marL="1028710" algn="l" defTabSz="685807" rtl="0" eaLnBrk="1" latinLnBrk="0" hangingPunct="1">
        <a:defRPr sz="1400" kern="1200">
          <a:solidFill>
            <a:schemeClr val="tx1"/>
          </a:solidFill>
          <a:latin typeface="+mn-lt"/>
          <a:ea typeface="+mn-ea"/>
          <a:cs typeface="+mn-cs"/>
        </a:defRPr>
      </a:lvl4pPr>
      <a:lvl5pPr marL="1371614" algn="l" defTabSz="685807" rtl="0" eaLnBrk="1" latinLnBrk="0" hangingPunct="1">
        <a:defRPr sz="1400" kern="1200">
          <a:solidFill>
            <a:schemeClr val="tx1"/>
          </a:solidFill>
          <a:latin typeface="+mn-lt"/>
          <a:ea typeface="+mn-ea"/>
          <a:cs typeface="+mn-cs"/>
        </a:defRPr>
      </a:lvl5pPr>
      <a:lvl6pPr marL="1714516" algn="l" defTabSz="685807" rtl="0" eaLnBrk="1" latinLnBrk="0" hangingPunct="1">
        <a:defRPr sz="1400" kern="1200">
          <a:solidFill>
            <a:schemeClr val="tx1"/>
          </a:solidFill>
          <a:latin typeface="+mn-lt"/>
          <a:ea typeface="+mn-ea"/>
          <a:cs typeface="+mn-cs"/>
        </a:defRPr>
      </a:lvl6pPr>
      <a:lvl7pPr marL="2057420" algn="l" defTabSz="685807" rtl="0" eaLnBrk="1" latinLnBrk="0" hangingPunct="1">
        <a:defRPr sz="1400" kern="1200">
          <a:solidFill>
            <a:schemeClr val="tx1"/>
          </a:solidFill>
          <a:latin typeface="+mn-lt"/>
          <a:ea typeface="+mn-ea"/>
          <a:cs typeface="+mn-cs"/>
        </a:defRPr>
      </a:lvl7pPr>
      <a:lvl8pPr marL="2400324" algn="l" defTabSz="685807" rtl="0" eaLnBrk="1" latinLnBrk="0" hangingPunct="1">
        <a:defRPr sz="1400" kern="1200">
          <a:solidFill>
            <a:schemeClr val="tx1"/>
          </a:solidFill>
          <a:latin typeface="+mn-lt"/>
          <a:ea typeface="+mn-ea"/>
          <a:cs typeface="+mn-cs"/>
        </a:defRPr>
      </a:lvl8pPr>
      <a:lvl9pPr marL="2743227" algn="l" defTabSz="685807"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701985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p:fade/>
  </p:transition>
  <p:timing>
    <p:tnLst>
      <p:par>
        <p:cTn id="1" dur="indefinite" restart="never" nodeType="tmRoot"/>
      </p:par>
    </p:tnLst>
  </p:timing>
  <p:txStyles>
    <p:titleStyle>
      <a:lvl1pPr algn="l" defTabSz="685778"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82" indent="-345282" algn="l" defTabSz="68577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53" indent="-296470" algn="l" defTabSz="68577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75" indent="-302422" algn="l" defTabSz="68577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730" indent="-259558" algn="l" defTabSz="68577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147" indent="-252415" algn="l" defTabSz="68577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92" indent="-171445" algn="l" defTabSz="68577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79" indent="-171445" algn="l" defTabSz="68577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69" indent="-171445" algn="l" defTabSz="68577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58" indent="-171445" algn="l" defTabSz="68577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8" rtl="0" eaLnBrk="1" latinLnBrk="0" hangingPunct="1">
        <a:defRPr sz="1400" kern="1200">
          <a:solidFill>
            <a:schemeClr val="tx1"/>
          </a:solidFill>
          <a:latin typeface="+mn-lt"/>
          <a:ea typeface="+mn-ea"/>
          <a:cs typeface="+mn-cs"/>
        </a:defRPr>
      </a:lvl1pPr>
      <a:lvl2pPr marL="342889" algn="l" defTabSz="685778" rtl="0" eaLnBrk="1" latinLnBrk="0" hangingPunct="1">
        <a:defRPr sz="1400" kern="1200">
          <a:solidFill>
            <a:schemeClr val="tx1"/>
          </a:solidFill>
          <a:latin typeface="+mn-lt"/>
          <a:ea typeface="+mn-ea"/>
          <a:cs typeface="+mn-cs"/>
        </a:defRPr>
      </a:lvl2pPr>
      <a:lvl3pPr marL="685778" algn="l" defTabSz="685778" rtl="0" eaLnBrk="1" latinLnBrk="0" hangingPunct="1">
        <a:defRPr sz="1400" kern="1200">
          <a:solidFill>
            <a:schemeClr val="tx1"/>
          </a:solidFill>
          <a:latin typeface="+mn-lt"/>
          <a:ea typeface="+mn-ea"/>
          <a:cs typeface="+mn-cs"/>
        </a:defRPr>
      </a:lvl3pPr>
      <a:lvl4pPr marL="1028667" algn="l" defTabSz="685778" rtl="0" eaLnBrk="1" latinLnBrk="0" hangingPunct="1">
        <a:defRPr sz="1400" kern="1200">
          <a:solidFill>
            <a:schemeClr val="tx1"/>
          </a:solidFill>
          <a:latin typeface="+mn-lt"/>
          <a:ea typeface="+mn-ea"/>
          <a:cs typeface="+mn-cs"/>
        </a:defRPr>
      </a:lvl4pPr>
      <a:lvl5pPr marL="1371557" algn="l" defTabSz="685778" rtl="0" eaLnBrk="1" latinLnBrk="0" hangingPunct="1">
        <a:defRPr sz="1400" kern="1200">
          <a:solidFill>
            <a:schemeClr val="tx1"/>
          </a:solidFill>
          <a:latin typeface="+mn-lt"/>
          <a:ea typeface="+mn-ea"/>
          <a:cs typeface="+mn-cs"/>
        </a:defRPr>
      </a:lvl5pPr>
      <a:lvl6pPr marL="1714444" algn="l" defTabSz="685778" rtl="0" eaLnBrk="1" latinLnBrk="0" hangingPunct="1">
        <a:defRPr sz="1400" kern="1200">
          <a:solidFill>
            <a:schemeClr val="tx1"/>
          </a:solidFill>
          <a:latin typeface="+mn-lt"/>
          <a:ea typeface="+mn-ea"/>
          <a:cs typeface="+mn-cs"/>
        </a:defRPr>
      </a:lvl6pPr>
      <a:lvl7pPr marL="2057335" algn="l" defTabSz="685778" rtl="0" eaLnBrk="1" latinLnBrk="0" hangingPunct="1">
        <a:defRPr sz="1400" kern="1200">
          <a:solidFill>
            <a:schemeClr val="tx1"/>
          </a:solidFill>
          <a:latin typeface="+mn-lt"/>
          <a:ea typeface="+mn-ea"/>
          <a:cs typeface="+mn-cs"/>
        </a:defRPr>
      </a:lvl7pPr>
      <a:lvl8pPr marL="2400224" algn="l" defTabSz="685778" rtl="0" eaLnBrk="1" latinLnBrk="0" hangingPunct="1">
        <a:defRPr sz="1400" kern="1200">
          <a:solidFill>
            <a:schemeClr val="tx1"/>
          </a:solidFill>
          <a:latin typeface="+mn-lt"/>
          <a:ea typeface="+mn-ea"/>
          <a:cs typeface="+mn-cs"/>
        </a:defRPr>
      </a:lvl8pPr>
      <a:lvl9pPr marL="2743113" algn="l" defTabSz="685778"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969696"/>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85" y="0"/>
            <a:ext cx="9144000" cy="5143500"/>
          </a:xfrm>
          <a:prstGeom prst="rect">
            <a:avLst/>
          </a:prstGeom>
        </p:spPr>
      </p:pic>
      <p:sp>
        <p:nvSpPr>
          <p:cNvPr id="1027" name="Rectangle 2"/>
          <p:cNvSpPr>
            <a:spLocks noGrp="1" noChangeArrowheads="1"/>
          </p:cNvSpPr>
          <p:nvPr>
            <p:ph type="title"/>
          </p:nvPr>
        </p:nvSpPr>
        <p:spPr bwMode="auto">
          <a:xfrm>
            <a:off x="457200" y="205979"/>
            <a:ext cx="8229600" cy="857250"/>
          </a:xfrm>
          <a:prstGeom prst="rect">
            <a:avLst/>
          </a:prstGeom>
          <a:noFill/>
          <a:ln w="9525">
            <a:noFill/>
            <a:miter lim="800000"/>
            <a:headEnd/>
            <a:tailEnd/>
          </a:ln>
        </p:spPr>
        <p:txBody>
          <a:bodyPr vert="horz" wrap="square" lIns="91432" tIns="45716" rIns="91432" bIns="45716" numCol="1" anchor="ctr" anchorCtr="0" compatLnSpc="1">
            <a:prstTxWarp prst="textNoShape">
              <a:avLst/>
            </a:prstTxWarp>
          </a:bodyPr>
          <a:lstStyle/>
          <a:p>
            <a:pPr lvl="0"/>
            <a:r>
              <a:rPr lang="en-US" smtClean="0"/>
              <a:t>Click to edit Master title style</a:t>
            </a:r>
            <a:endParaRPr lang="en-US" dirty="0" smtClean="0"/>
          </a:p>
        </p:txBody>
      </p:sp>
      <p:sp>
        <p:nvSpPr>
          <p:cNvPr id="1028" name="Rectangle 3"/>
          <p:cNvSpPr>
            <a:spLocks noGrp="1" noChangeArrowheads="1"/>
          </p:cNvSpPr>
          <p:nvPr>
            <p:ph type="body" idx="1"/>
          </p:nvPr>
        </p:nvSpPr>
        <p:spPr bwMode="auto">
          <a:xfrm>
            <a:off x="457200" y="1200151"/>
            <a:ext cx="8229600" cy="3394472"/>
          </a:xfrm>
          <a:prstGeom prst="rect">
            <a:avLst/>
          </a:prstGeom>
          <a:noFill/>
          <a:ln w="9525">
            <a:noFill/>
            <a:miter lim="800000"/>
            <a:headEnd/>
            <a:tailEnd/>
          </a:ln>
        </p:spPr>
        <p:txBody>
          <a:bodyPr vert="horz" wrap="square" lIns="91432" tIns="45716" rIns="91432" bIns="4571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Rectangle 4"/>
          <p:cNvSpPr>
            <a:spLocks noGrp="1" noChangeArrowheads="1"/>
          </p:cNvSpPr>
          <p:nvPr>
            <p:ph type="dt" sz="half" idx="2"/>
          </p:nvPr>
        </p:nvSpPr>
        <p:spPr bwMode="auto">
          <a:xfrm>
            <a:off x="457200" y="4683919"/>
            <a:ext cx="2133600" cy="357188"/>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defRPr sz="1400"/>
            </a:lvl1pPr>
          </a:lstStyle>
          <a:p>
            <a:pPr>
              <a:defRPr/>
            </a:pPr>
            <a:endParaRPr lang="en-US">
              <a:solidFill>
                <a:srgbClr val="F8F8F8"/>
              </a:solidFill>
            </a:endParaRPr>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ctr">
              <a:defRPr sz="1400"/>
            </a:lvl1pPr>
          </a:lstStyle>
          <a:p>
            <a:pPr>
              <a:defRPr/>
            </a:pPr>
            <a:endParaRPr lang="en-US">
              <a:solidFill>
                <a:srgbClr val="F8F8F8"/>
              </a:solidFill>
            </a:endParaRPr>
          </a:p>
        </p:txBody>
      </p:sp>
      <p:sp>
        <p:nvSpPr>
          <p:cNvPr id="1030" name="Rectangle 6"/>
          <p:cNvSpPr>
            <a:spLocks noGrp="1" noChangeArrowheads="1"/>
          </p:cNvSpPr>
          <p:nvPr>
            <p:ph type="sldNum" sz="quarter" idx="4"/>
          </p:nvPr>
        </p:nvSpPr>
        <p:spPr bwMode="auto">
          <a:xfrm>
            <a:off x="6553201" y="4683919"/>
            <a:ext cx="2133600" cy="357188"/>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r">
              <a:defRPr sz="1400"/>
            </a:lvl1pPr>
          </a:lstStyle>
          <a:p>
            <a:pPr>
              <a:defRPr/>
            </a:pPr>
            <a:fld id="{BE08501C-12D1-4FD8-AEBE-086BB657A8C4}"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4042689895"/>
      </p:ext>
    </p:extLst>
  </p:cSld>
  <p:clrMap bg1="dk2" tx1="lt1" bg2="dk1" tx2="lt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2" r:id="rId13"/>
    <p:sldLayoutId id="2147483893" r:id="rId14"/>
    <p:sldLayoutId id="2147483894" r:id="rId15"/>
    <p:sldLayoutId id="2147483895" r:id="rId16"/>
    <p:sldLayoutId id="2147483896" r:id="rId17"/>
  </p:sldLayoutIdLst>
  <p:transition>
    <p:fade/>
  </p:transition>
  <p:timing>
    <p:tnLst>
      <p:par>
        <p:cTn id="1" dur="indefinite" restart="never" nodeType="tmRoot"/>
      </p:par>
    </p:tnLst>
  </p:timing>
  <p:txStyles>
    <p:titleStyle>
      <a:lvl1pPr algn="l" rtl="0" eaLnBrk="1" fontAlgn="base" hangingPunct="1">
        <a:spcBef>
          <a:spcPct val="0"/>
        </a:spcBef>
        <a:spcAft>
          <a:spcPct val="0"/>
        </a:spcAft>
        <a:defRPr sz="3600" b="1">
          <a:solidFill>
            <a:schemeClr val="tx1"/>
          </a:solidFill>
          <a:latin typeface="+mj-lt"/>
          <a:ea typeface="+mj-ea"/>
          <a:cs typeface="+mj-cs"/>
        </a:defRPr>
      </a:lvl1pPr>
      <a:lvl2pPr algn="l" rtl="0" eaLnBrk="1" fontAlgn="base" hangingPunct="1">
        <a:spcBef>
          <a:spcPct val="0"/>
        </a:spcBef>
        <a:spcAft>
          <a:spcPct val="0"/>
        </a:spcAft>
        <a:defRPr sz="3600" b="1">
          <a:solidFill>
            <a:schemeClr val="tx1"/>
          </a:solidFill>
          <a:latin typeface="Arial" charset="0"/>
        </a:defRPr>
      </a:lvl2pPr>
      <a:lvl3pPr algn="l" rtl="0" eaLnBrk="1" fontAlgn="base" hangingPunct="1">
        <a:spcBef>
          <a:spcPct val="0"/>
        </a:spcBef>
        <a:spcAft>
          <a:spcPct val="0"/>
        </a:spcAft>
        <a:defRPr sz="3600" b="1">
          <a:solidFill>
            <a:schemeClr val="tx1"/>
          </a:solidFill>
          <a:latin typeface="Arial" charset="0"/>
        </a:defRPr>
      </a:lvl3pPr>
      <a:lvl4pPr algn="l" rtl="0" eaLnBrk="1" fontAlgn="base" hangingPunct="1">
        <a:spcBef>
          <a:spcPct val="0"/>
        </a:spcBef>
        <a:spcAft>
          <a:spcPct val="0"/>
        </a:spcAft>
        <a:defRPr sz="3600" b="1">
          <a:solidFill>
            <a:schemeClr val="tx1"/>
          </a:solidFill>
          <a:latin typeface="Arial" charset="0"/>
        </a:defRPr>
      </a:lvl4pPr>
      <a:lvl5pPr algn="l" rtl="0" eaLnBrk="1" fontAlgn="base" hangingPunct="1">
        <a:spcBef>
          <a:spcPct val="0"/>
        </a:spcBef>
        <a:spcAft>
          <a:spcPct val="0"/>
        </a:spcAft>
        <a:defRPr sz="3600" b="1">
          <a:solidFill>
            <a:schemeClr val="tx1"/>
          </a:solidFill>
          <a:latin typeface="Arial" charset="0"/>
        </a:defRPr>
      </a:lvl5pPr>
      <a:lvl6pPr marL="457162" algn="l" rtl="0" eaLnBrk="1" fontAlgn="base" hangingPunct="1">
        <a:spcBef>
          <a:spcPct val="0"/>
        </a:spcBef>
        <a:spcAft>
          <a:spcPct val="0"/>
        </a:spcAft>
        <a:defRPr sz="3600" b="1">
          <a:solidFill>
            <a:schemeClr val="tx1"/>
          </a:solidFill>
          <a:latin typeface="Arial" charset="0"/>
        </a:defRPr>
      </a:lvl6pPr>
      <a:lvl7pPr marL="914324" algn="l" rtl="0" eaLnBrk="1" fontAlgn="base" hangingPunct="1">
        <a:spcBef>
          <a:spcPct val="0"/>
        </a:spcBef>
        <a:spcAft>
          <a:spcPct val="0"/>
        </a:spcAft>
        <a:defRPr sz="3600" b="1">
          <a:solidFill>
            <a:schemeClr val="tx1"/>
          </a:solidFill>
          <a:latin typeface="Arial" charset="0"/>
        </a:defRPr>
      </a:lvl7pPr>
      <a:lvl8pPr marL="1371486" algn="l" rtl="0" eaLnBrk="1" fontAlgn="base" hangingPunct="1">
        <a:spcBef>
          <a:spcPct val="0"/>
        </a:spcBef>
        <a:spcAft>
          <a:spcPct val="0"/>
        </a:spcAft>
        <a:defRPr sz="3600" b="1">
          <a:solidFill>
            <a:schemeClr val="tx1"/>
          </a:solidFill>
          <a:latin typeface="Arial" charset="0"/>
        </a:defRPr>
      </a:lvl8pPr>
      <a:lvl9pPr marL="1828648" algn="l" rtl="0" eaLnBrk="1" fontAlgn="base" hangingPunct="1">
        <a:spcBef>
          <a:spcPct val="0"/>
        </a:spcBef>
        <a:spcAft>
          <a:spcPct val="0"/>
        </a:spcAft>
        <a:defRPr sz="3600" b="1">
          <a:solidFill>
            <a:schemeClr val="tx1"/>
          </a:solidFill>
          <a:latin typeface="Arial" charset="0"/>
        </a:defRPr>
      </a:lvl9pPr>
    </p:titleStyle>
    <p:bodyStyle>
      <a:lvl1pPr marL="342871" indent="-342871" algn="l" rtl="0" eaLnBrk="1" fontAlgn="base" hangingPunct="1">
        <a:spcBef>
          <a:spcPct val="20000"/>
        </a:spcBef>
        <a:spcAft>
          <a:spcPct val="0"/>
        </a:spcAft>
        <a:buChar char="•"/>
        <a:defRPr sz="3200">
          <a:solidFill>
            <a:srgbClr val="FFFF66"/>
          </a:solidFill>
          <a:latin typeface="+mn-lt"/>
          <a:ea typeface="+mn-ea"/>
          <a:cs typeface="+mn-cs"/>
        </a:defRPr>
      </a:lvl1pPr>
      <a:lvl2pPr marL="742888" indent="-285726" algn="l" rtl="0" eaLnBrk="1" fontAlgn="base" hangingPunct="1">
        <a:spcBef>
          <a:spcPct val="20000"/>
        </a:spcBef>
        <a:spcAft>
          <a:spcPct val="0"/>
        </a:spcAft>
        <a:buSzPct val="75000"/>
        <a:buFont typeface="Arial" charset="0"/>
        <a:buChar char="●"/>
        <a:defRPr sz="2800">
          <a:solidFill>
            <a:schemeClr val="tx1"/>
          </a:solidFill>
          <a:latin typeface="+mn-lt"/>
        </a:defRPr>
      </a:lvl2pPr>
      <a:lvl3pPr marL="1142904" indent="-228582" algn="l" rtl="0" eaLnBrk="1" fontAlgn="base" hangingPunct="1">
        <a:spcBef>
          <a:spcPct val="20000"/>
        </a:spcBef>
        <a:spcAft>
          <a:spcPct val="0"/>
        </a:spcAft>
        <a:buChar char="•"/>
        <a:defRPr sz="2400">
          <a:solidFill>
            <a:srgbClr val="FFFF66"/>
          </a:solidFill>
          <a:latin typeface="+mn-lt"/>
        </a:defRPr>
      </a:lvl3pPr>
      <a:lvl4pPr marL="1600068" indent="-228582" algn="l" rtl="0" eaLnBrk="1" fontAlgn="base" hangingPunct="1">
        <a:spcBef>
          <a:spcPct val="20000"/>
        </a:spcBef>
        <a:spcAft>
          <a:spcPct val="0"/>
        </a:spcAft>
        <a:buChar char="–"/>
        <a:defRPr sz="2000">
          <a:solidFill>
            <a:schemeClr val="tx1"/>
          </a:solidFill>
          <a:latin typeface="+mn-lt"/>
        </a:defRPr>
      </a:lvl4pPr>
      <a:lvl5pPr marL="2057228" indent="-228582" algn="l" rtl="0" eaLnBrk="1" fontAlgn="base" hangingPunct="1">
        <a:spcBef>
          <a:spcPct val="20000"/>
        </a:spcBef>
        <a:spcAft>
          <a:spcPct val="0"/>
        </a:spcAft>
        <a:buChar char="»"/>
        <a:defRPr sz="2000">
          <a:solidFill>
            <a:srgbClr val="FFFF66"/>
          </a:solidFill>
          <a:latin typeface="+mn-lt"/>
        </a:defRPr>
      </a:lvl5pPr>
      <a:lvl6pPr marL="2514390" indent="-228582" algn="l" rtl="0" eaLnBrk="1" fontAlgn="base" hangingPunct="1">
        <a:spcBef>
          <a:spcPct val="20000"/>
        </a:spcBef>
        <a:spcAft>
          <a:spcPct val="0"/>
        </a:spcAft>
        <a:buChar char="»"/>
        <a:defRPr sz="2000">
          <a:solidFill>
            <a:srgbClr val="FFFF66"/>
          </a:solidFill>
          <a:latin typeface="+mn-lt"/>
        </a:defRPr>
      </a:lvl6pPr>
      <a:lvl7pPr marL="2971552" indent="-228582" algn="l" rtl="0" eaLnBrk="1" fontAlgn="base" hangingPunct="1">
        <a:spcBef>
          <a:spcPct val="20000"/>
        </a:spcBef>
        <a:spcAft>
          <a:spcPct val="0"/>
        </a:spcAft>
        <a:buChar char="»"/>
        <a:defRPr sz="2000">
          <a:solidFill>
            <a:srgbClr val="FFFF66"/>
          </a:solidFill>
          <a:latin typeface="+mn-lt"/>
        </a:defRPr>
      </a:lvl7pPr>
      <a:lvl8pPr marL="3428714" indent="-228582" algn="l" rtl="0" eaLnBrk="1" fontAlgn="base" hangingPunct="1">
        <a:spcBef>
          <a:spcPct val="20000"/>
        </a:spcBef>
        <a:spcAft>
          <a:spcPct val="0"/>
        </a:spcAft>
        <a:buChar char="»"/>
        <a:defRPr sz="2000">
          <a:solidFill>
            <a:srgbClr val="FFFF66"/>
          </a:solidFill>
          <a:latin typeface="+mn-lt"/>
        </a:defRPr>
      </a:lvl8pPr>
      <a:lvl9pPr marL="3885876" indent="-228582" algn="l" rtl="0" eaLnBrk="1" fontAlgn="base" hangingPunct="1">
        <a:spcBef>
          <a:spcPct val="20000"/>
        </a:spcBef>
        <a:spcAft>
          <a:spcPct val="0"/>
        </a:spcAft>
        <a:buChar char="»"/>
        <a:defRPr sz="2000">
          <a:solidFill>
            <a:srgbClr val="FFFF66"/>
          </a:solidFill>
          <a:latin typeface="+mn-lt"/>
        </a:defRPr>
      </a:lvl9pPr>
    </p:bodyStyle>
    <p:otherStyle>
      <a:defPPr>
        <a:defRPr lang="en-US"/>
      </a:defPPr>
      <a:lvl1pPr marL="0" algn="l" defTabSz="914324" rtl="0" eaLnBrk="1" latinLnBrk="0" hangingPunct="1">
        <a:defRPr sz="1800" kern="1200">
          <a:solidFill>
            <a:schemeClr val="tx1"/>
          </a:solidFill>
          <a:latin typeface="+mn-lt"/>
          <a:ea typeface="+mn-ea"/>
          <a:cs typeface="+mn-cs"/>
        </a:defRPr>
      </a:lvl1pPr>
      <a:lvl2pPr marL="457162" algn="l" defTabSz="914324" rtl="0" eaLnBrk="1" latinLnBrk="0" hangingPunct="1">
        <a:defRPr sz="1800" kern="1200">
          <a:solidFill>
            <a:schemeClr val="tx1"/>
          </a:solidFill>
          <a:latin typeface="+mn-lt"/>
          <a:ea typeface="+mn-ea"/>
          <a:cs typeface="+mn-cs"/>
        </a:defRPr>
      </a:lvl2pPr>
      <a:lvl3pPr marL="914324" algn="l" defTabSz="914324" rtl="0" eaLnBrk="1" latinLnBrk="0" hangingPunct="1">
        <a:defRPr sz="1800" kern="1200">
          <a:solidFill>
            <a:schemeClr val="tx1"/>
          </a:solidFill>
          <a:latin typeface="+mn-lt"/>
          <a:ea typeface="+mn-ea"/>
          <a:cs typeface="+mn-cs"/>
        </a:defRPr>
      </a:lvl3pPr>
      <a:lvl4pPr marL="1371486" algn="l" defTabSz="914324" rtl="0" eaLnBrk="1" latinLnBrk="0" hangingPunct="1">
        <a:defRPr sz="1800" kern="1200">
          <a:solidFill>
            <a:schemeClr val="tx1"/>
          </a:solidFill>
          <a:latin typeface="+mn-lt"/>
          <a:ea typeface="+mn-ea"/>
          <a:cs typeface="+mn-cs"/>
        </a:defRPr>
      </a:lvl4pPr>
      <a:lvl5pPr marL="1828648" algn="l" defTabSz="914324" rtl="0" eaLnBrk="1" latinLnBrk="0" hangingPunct="1">
        <a:defRPr sz="1800" kern="1200">
          <a:solidFill>
            <a:schemeClr val="tx1"/>
          </a:solidFill>
          <a:latin typeface="+mn-lt"/>
          <a:ea typeface="+mn-ea"/>
          <a:cs typeface="+mn-cs"/>
        </a:defRPr>
      </a:lvl5pPr>
      <a:lvl6pPr marL="2285810" algn="l" defTabSz="914324" rtl="0" eaLnBrk="1" latinLnBrk="0" hangingPunct="1">
        <a:defRPr sz="1800" kern="1200">
          <a:solidFill>
            <a:schemeClr val="tx1"/>
          </a:solidFill>
          <a:latin typeface="+mn-lt"/>
          <a:ea typeface="+mn-ea"/>
          <a:cs typeface="+mn-cs"/>
        </a:defRPr>
      </a:lvl6pPr>
      <a:lvl7pPr marL="2742972" algn="l" defTabSz="914324" rtl="0" eaLnBrk="1" latinLnBrk="0" hangingPunct="1">
        <a:defRPr sz="1800" kern="1200">
          <a:solidFill>
            <a:schemeClr val="tx1"/>
          </a:solidFill>
          <a:latin typeface="+mn-lt"/>
          <a:ea typeface="+mn-ea"/>
          <a:cs typeface="+mn-cs"/>
        </a:defRPr>
      </a:lvl7pPr>
      <a:lvl8pPr marL="3200133" algn="l" defTabSz="914324" rtl="0" eaLnBrk="1" latinLnBrk="0" hangingPunct="1">
        <a:defRPr sz="1800" kern="1200">
          <a:solidFill>
            <a:schemeClr val="tx1"/>
          </a:solidFill>
          <a:latin typeface="+mn-lt"/>
          <a:ea typeface="+mn-ea"/>
          <a:cs typeface="+mn-cs"/>
        </a:defRPr>
      </a:lvl8pPr>
      <a:lvl9pPr marL="3657296" algn="l" defTabSz="91432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2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1.xml"/><Relationship Id="rId1" Type="http://schemas.openxmlformats.org/officeDocument/2006/relationships/themeOverride" Target="../theme/themeOverride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55.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hyperlink" Target="http://watwindows8.codeplex.com/"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37.xml"/><Relationship Id="rId4" Type="http://schemas.microsoft.com/office/2007/relationships/hdphoto" Target="../media/hdphoto10.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msdn.microsoft.com/en-us/library/windows/apps/hh761458.aspx"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hyperlink" Target="http://msdn.microsoft.com/en-us/library/windows/apps/windows.ui.notifications.tiletemplatetype.aspx" TargetMode="External"/><Relationship Id="rId5" Type="http://schemas.openxmlformats.org/officeDocument/2006/relationships/image" Target="../media/image23.png"/><Relationship Id="rId4" Type="http://schemas.openxmlformats.org/officeDocument/2006/relationships/hyperlink" Target="http://msdn.microsoft.com/en-us/library/windows/apps/windows.ui.notifications.toasttemplatetyp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db3.notify.windows.com/?token=AQI8iP%252OtQE=" TargetMode="Externa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699024445"/>
              </p:ext>
            </p:extLst>
          </p:nvPr>
        </p:nvGraphicFramePr>
        <p:xfrm>
          <a:off x="1" y="2"/>
          <a:ext cx="119094" cy="119063"/>
        </p:xfrm>
        <a:graphic>
          <a:graphicData uri="http://schemas.openxmlformats.org/presentationml/2006/ole">
            <mc:AlternateContent xmlns:mc="http://schemas.openxmlformats.org/markup-compatibility/2006">
              <mc:Choice xmlns:v="urn:schemas-microsoft-com:vml" Requires="v">
                <p:oleObj spid="_x0000_s103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 y="2"/>
                        <a:ext cx="119094" cy="119063"/>
                      </a:xfrm>
                      <a:prstGeom prst="rect">
                        <a:avLst/>
                      </a:prstGeom>
                    </p:spPr>
                  </p:pic>
                </p:oleObj>
              </mc:Fallback>
            </mc:AlternateContent>
          </a:graphicData>
        </a:graphic>
      </p:graphicFrame>
      <p:sp>
        <p:nvSpPr>
          <p:cNvPr id="4" name="Title 3"/>
          <p:cNvSpPr>
            <a:spLocks noGrp="1"/>
          </p:cNvSpPr>
          <p:nvPr>
            <p:ph type="ctrTitle"/>
          </p:nvPr>
        </p:nvSpPr>
        <p:spPr>
          <a:xfrm>
            <a:off x="389438" y="1348847"/>
            <a:ext cx="8368939" cy="1538883"/>
          </a:xfrm>
        </p:spPr>
        <p:txBody>
          <a:bodyPr/>
          <a:lstStyle/>
          <a:p>
            <a:r>
              <a:rPr lang="en-US" dirty="0"/>
              <a:t>Delivering Notifications With </a:t>
            </a:r>
            <a:r>
              <a:rPr lang="en-US" dirty="0" smtClean="0"/>
              <a:t>WNS and Windows </a:t>
            </a:r>
            <a:r>
              <a:rPr lang="en-US" dirty="0"/>
              <a:t>Azure</a:t>
            </a:r>
          </a:p>
        </p:txBody>
      </p:sp>
      <p:sp>
        <p:nvSpPr>
          <p:cNvPr id="5" name="Text Placeholder 4"/>
          <p:cNvSpPr>
            <a:spLocks noGrp="1"/>
          </p:cNvSpPr>
          <p:nvPr>
            <p:ph type="body" sz="quarter" idx="11"/>
          </p:nvPr>
        </p:nvSpPr>
        <p:spPr>
          <a:xfrm>
            <a:off x="389439" y="3223262"/>
            <a:ext cx="4091815" cy="959237"/>
          </a:xfrm>
        </p:spPr>
        <p:txBody>
          <a:bodyPr/>
          <a:lstStyle/>
          <a:p>
            <a:r>
              <a:rPr lang="en-US" dirty="0" smtClean="0"/>
              <a:t>Name</a:t>
            </a:r>
            <a:endParaRPr lang="en-US" sz="1400" dirty="0">
              <a:latin typeface="Segoe UI Light" pitchFamily="34" charset="0"/>
            </a:endParaRPr>
          </a:p>
          <a:p>
            <a:r>
              <a:rPr lang="en-US" dirty="0" smtClean="0"/>
              <a:t>Title</a:t>
            </a:r>
          </a:p>
          <a:p>
            <a:r>
              <a:rPr lang="en-US" dirty="0" smtClean="0"/>
              <a:t>Microsoft Corporation</a:t>
            </a:r>
            <a:endParaRPr lang="en-US" dirty="0"/>
          </a:p>
        </p:txBody>
      </p:sp>
    </p:spTree>
    <p:extLst>
      <p:ext uri="{BB962C8B-B14F-4D97-AF65-F5344CB8AC3E}">
        <p14:creationId xmlns:p14="http://schemas.microsoft.com/office/powerpoint/2010/main" val="224127505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 Register with </a:t>
            </a:r>
            <a:r>
              <a:rPr lang="en-US" dirty="0" smtClean="0"/>
              <a:t>Your </a:t>
            </a:r>
            <a:r>
              <a:rPr lang="en-US" dirty="0"/>
              <a:t>Cloud Service </a:t>
            </a:r>
          </a:p>
        </p:txBody>
      </p:sp>
      <p:sp>
        <p:nvSpPr>
          <p:cNvPr id="5" name="TextBox 4"/>
          <p:cNvSpPr txBox="1"/>
          <p:nvPr/>
        </p:nvSpPr>
        <p:spPr>
          <a:xfrm>
            <a:off x="5311033" y="1076709"/>
            <a:ext cx="3442343" cy="3423401"/>
          </a:xfrm>
          <a:prstGeom prst="rect">
            <a:avLst/>
          </a:prstGeom>
          <a:noFill/>
        </p:spPr>
        <p:txBody>
          <a:bodyPr wrap="square" lIns="0" tIns="0" rIns="0" bIns="0" rtlCol="0">
            <a:noAutofit/>
          </a:bodyPr>
          <a:lstStyle/>
          <a:p>
            <a:pPr defTabSz="685375" fontAlgn="base">
              <a:lnSpc>
                <a:spcPct val="90000"/>
              </a:lnSpc>
              <a:spcAft>
                <a:spcPts val="450"/>
              </a:spcAft>
              <a:buClr>
                <a:schemeClr val="accent2"/>
              </a:buClr>
            </a:pPr>
            <a:r>
              <a:rPr lang="en-US" sz="2100" dirty="0">
                <a:ln>
                  <a:solidFill>
                    <a:schemeClr val="bg1">
                      <a:alpha val="0"/>
                    </a:schemeClr>
                  </a:solidFill>
                </a:ln>
                <a:solidFill>
                  <a:srgbClr val="595959">
                    <a:alpha val="99000"/>
                  </a:srgbClr>
                </a:solidFill>
              </a:rPr>
              <a:t>Register your app with </a:t>
            </a:r>
            <a:br>
              <a:rPr lang="en-US" sz="2100" dirty="0">
                <a:ln>
                  <a:solidFill>
                    <a:schemeClr val="bg1">
                      <a:alpha val="0"/>
                    </a:schemeClr>
                  </a:solidFill>
                </a:ln>
                <a:solidFill>
                  <a:srgbClr val="595959">
                    <a:alpha val="99000"/>
                  </a:srgbClr>
                </a:solidFill>
              </a:rPr>
            </a:br>
            <a:r>
              <a:rPr lang="en-US" sz="2100" dirty="0">
                <a:ln>
                  <a:solidFill>
                    <a:schemeClr val="bg1">
                      <a:alpha val="0"/>
                    </a:schemeClr>
                  </a:solidFill>
                </a:ln>
                <a:solidFill>
                  <a:srgbClr val="595959">
                    <a:alpha val="99000"/>
                  </a:srgbClr>
                </a:solidFill>
              </a:rPr>
              <a:t>your own Cloud Service</a:t>
            </a:r>
          </a:p>
          <a:p>
            <a:pPr marL="0" lvl="4" defTabSz="685375" fontAlgn="base">
              <a:lnSpc>
                <a:spcPct val="90000"/>
              </a:lnSpc>
              <a:spcAft>
                <a:spcPts val="1350"/>
              </a:spcAft>
              <a:buClr>
                <a:schemeClr val="accent2"/>
              </a:buClr>
            </a:pPr>
            <a:r>
              <a:rPr lang="en-US" sz="1500" dirty="0">
                <a:ln>
                  <a:solidFill>
                    <a:schemeClr val="bg1">
                      <a:alpha val="0"/>
                    </a:schemeClr>
                  </a:solidFill>
                </a:ln>
                <a:solidFill>
                  <a:srgbClr val="595959">
                    <a:alpha val="99000"/>
                  </a:srgbClr>
                </a:solidFill>
              </a:rPr>
              <a:t>Should be authenticated and secure</a:t>
            </a:r>
          </a:p>
          <a:p>
            <a:pPr defTabSz="685375" fontAlgn="base">
              <a:lnSpc>
                <a:spcPct val="90000"/>
              </a:lnSpc>
              <a:spcAft>
                <a:spcPts val="1350"/>
              </a:spcAft>
              <a:buClr>
                <a:schemeClr val="accent2"/>
              </a:buClr>
            </a:pPr>
            <a:r>
              <a:rPr lang="en-US" sz="2100" dirty="0">
                <a:ln>
                  <a:solidFill>
                    <a:schemeClr val="bg1">
                      <a:alpha val="0"/>
                    </a:schemeClr>
                  </a:solidFill>
                </a:ln>
                <a:solidFill>
                  <a:srgbClr val="595959">
                    <a:alpha val="99000"/>
                  </a:srgbClr>
                </a:solidFill>
              </a:rPr>
              <a:t>Store Channel URI and associate it with any app specific context</a:t>
            </a:r>
          </a:p>
          <a:p>
            <a:pPr defTabSz="685375" fontAlgn="base">
              <a:lnSpc>
                <a:spcPct val="90000"/>
              </a:lnSpc>
              <a:spcAft>
                <a:spcPts val="1350"/>
              </a:spcAft>
              <a:buClr>
                <a:schemeClr val="accent2"/>
              </a:buClr>
            </a:pPr>
            <a:r>
              <a:rPr lang="en-US" sz="2100" dirty="0">
                <a:ln>
                  <a:solidFill>
                    <a:schemeClr val="bg1">
                      <a:alpha val="0"/>
                    </a:schemeClr>
                  </a:solidFill>
                </a:ln>
                <a:solidFill>
                  <a:srgbClr val="595959">
                    <a:alpha val="99000"/>
                  </a:srgbClr>
                </a:solidFill>
              </a:rPr>
              <a:t>Create your business logic for sending notifications</a:t>
            </a:r>
          </a:p>
        </p:txBody>
      </p:sp>
      <p:sp>
        <p:nvSpPr>
          <p:cNvPr id="18" name="Rectangle 17"/>
          <p:cNvSpPr/>
          <p:nvPr/>
        </p:nvSpPr>
        <p:spPr bwMode="auto">
          <a:xfrm>
            <a:off x="130662" y="4701023"/>
            <a:ext cx="2147767" cy="4424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ts val="150"/>
              </a:spcBef>
              <a:spcAft>
                <a:spcPct val="0"/>
              </a:spcAft>
            </a:pPr>
            <a:endParaRPr lang="en-US" sz="2100" dirty="0">
              <a:ln>
                <a:solidFill>
                  <a:schemeClr val="bg1">
                    <a:alpha val="0"/>
                  </a:schemeClr>
                </a:solidFill>
              </a:ln>
              <a:solidFill>
                <a:schemeClr val="bg1"/>
              </a:solidFill>
            </a:endParaRPr>
          </a:p>
        </p:txBody>
      </p:sp>
      <p:sp>
        <p:nvSpPr>
          <p:cNvPr id="19" name="Rounded Rectangle 22"/>
          <p:cNvSpPr/>
          <p:nvPr/>
        </p:nvSpPr>
        <p:spPr bwMode="auto">
          <a:xfrm>
            <a:off x="388245" y="1012373"/>
            <a:ext cx="1724350" cy="387051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spcCol="0" rtlCol="0" anchor="t" anchorCtr="0" compatLnSpc="1">
            <a:prstTxWarp prst="textNoShape">
              <a:avLst/>
            </a:prstTxWarp>
          </a:bodyPr>
          <a:lstStyle/>
          <a:p>
            <a:pPr algn="ctr" defTabSz="685375" fontAlgn="base">
              <a:spcBef>
                <a:spcPts val="450"/>
              </a:spcBef>
              <a:spcAft>
                <a:spcPts val="450"/>
              </a:spcAft>
            </a:pPr>
            <a:r>
              <a:rPr lang="en-US" sz="2100" spc="-113" dirty="0">
                <a:solidFill>
                  <a:schemeClr val="bg2">
                    <a:lumMod val="50000"/>
                    <a:alpha val="99000"/>
                  </a:schemeClr>
                </a:solidFill>
                <a:latin typeface="Segoe UI Light" pitchFamily="34" charset="0"/>
              </a:rPr>
              <a:t>Windows  8</a:t>
            </a:r>
          </a:p>
        </p:txBody>
      </p:sp>
      <p:sp>
        <p:nvSpPr>
          <p:cNvPr id="20" name="Rounded Rectangle 20"/>
          <p:cNvSpPr/>
          <p:nvPr/>
        </p:nvSpPr>
        <p:spPr bwMode="auto">
          <a:xfrm>
            <a:off x="564441" y="3327849"/>
            <a:ext cx="1371957" cy="13716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68580"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Notification</a:t>
            </a:r>
          </a:p>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Client Platform</a:t>
            </a:r>
          </a:p>
        </p:txBody>
      </p:sp>
      <p:sp>
        <p:nvSpPr>
          <p:cNvPr id="21" name="Rounded Rectangle 23"/>
          <p:cNvSpPr/>
          <p:nvPr/>
        </p:nvSpPr>
        <p:spPr bwMode="auto">
          <a:xfrm>
            <a:off x="564441" y="1464050"/>
            <a:ext cx="1371957" cy="13716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68580"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Metro Style App</a:t>
            </a:r>
          </a:p>
        </p:txBody>
      </p:sp>
      <p:sp>
        <p:nvSpPr>
          <p:cNvPr id="22" name="Rounded Rectangle 21"/>
          <p:cNvSpPr/>
          <p:nvPr/>
        </p:nvSpPr>
        <p:spPr bwMode="auto">
          <a:xfrm>
            <a:off x="3265546" y="1012372"/>
            <a:ext cx="1577751" cy="157734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34292"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Cloud Service</a:t>
            </a:r>
          </a:p>
        </p:txBody>
      </p:sp>
      <p:sp>
        <p:nvSpPr>
          <p:cNvPr id="23" name="Rounded Rectangle 18"/>
          <p:cNvSpPr/>
          <p:nvPr/>
        </p:nvSpPr>
        <p:spPr bwMode="auto">
          <a:xfrm>
            <a:off x="3265546" y="3305545"/>
            <a:ext cx="1577751" cy="157734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34292"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Windows Push Notification Service</a:t>
            </a:r>
          </a:p>
        </p:txBody>
      </p:sp>
      <p:grpSp>
        <p:nvGrpSpPr>
          <p:cNvPr id="25" name="Group 24"/>
          <p:cNvGrpSpPr/>
          <p:nvPr/>
        </p:nvGrpSpPr>
        <p:grpSpPr>
          <a:xfrm>
            <a:off x="1103705" y="2835653"/>
            <a:ext cx="586745" cy="492199"/>
            <a:chOff x="1471220" y="3430995"/>
            <a:chExt cx="782123" cy="1366013"/>
          </a:xfrm>
        </p:grpSpPr>
        <p:sp>
          <p:nvSpPr>
            <p:cNvPr id="26" name="Up-Down Arrow 2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7" name="Rectangle 2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a:solidFill>
                    <a:schemeClr val="accent1">
                      <a:alpha val="99000"/>
                    </a:schemeClr>
                  </a:solidFill>
                </a:rPr>
                <a:t>(1)</a:t>
              </a:r>
            </a:p>
          </p:txBody>
        </p:sp>
      </p:grpSp>
      <p:grpSp>
        <p:nvGrpSpPr>
          <p:cNvPr id="28" name="Group 27"/>
          <p:cNvGrpSpPr/>
          <p:nvPr/>
        </p:nvGrpSpPr>
        <p:grpSpPr>
          <a:xfrm>
            <a:off x="1936399" y="2015086"/>
            <a:ext cx="1329146" cy="432968"/>
            <a:chOff x="2581191" y="2686782"/>
            <a:chExt cx="1771733" cy="577290"/>
          </a:xfrm>
        </p:grpSpPr>
        <p:sp>
          <p:nvSpPr>
            <p:cNvPr id="29" name="Up-Down Arrow 2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30" name="Rectangle 29"/>
            <p:cNvSpPr/>
            <p:nvPr/>
          </p:nvSpPr>
          <p:spPr bwMode="auto">
            <a:xfrm>
              <a:off x="3238526" y="2984768"/>
              <a:ext cx="600953"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smtClean="0">
                  <a:solidFill>
                    <a:schemeClr val="accent1">
                      <a:alpha val="99000"/>
                    </a:schemeClr>
                  </a:solidFill>
                </a:rPr>
                <a:t>(2)</a:t>
              </a:r>
              <a:endParaRPr lang="en-US" dirty="0">
                <a:solidFill>
                  <a:schemeClr val="accent1">
                    <a:alpha val="99000"/>
                  </a:schemeClr>
                </a:solidFill>
              </a:endParaRPr>
            </a:p>
          </p:txBody>
        </p:sp>
      </p:grpSp>
      <p:sp>
        <p:nvSpPr>
          <p:cNvPr id="37" name="Freeform 7"/>
          <p:cNvSpPr>
            <a:spLocks/>
          </p:cNvSpPr>
          <p:nvPr/>
        </p:nvSpPr>
        <p:spPr bwMode="auto">
          <a:xfrm>
            <a:off x="3521211" y="1435475"/>
            <a:ext cx="1066421" cy="56889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68583" tIns="34292" rIns="68583" bIns="34292" numCol="1" anchor="t" anchorCtr="0" compatLnSpc="1">
            <a:prstTxWarp prst="textNoShape">
              <a:avLst/>
            </a:prstTxWarp>
          </a:bodyPr>
          <a:lstStyle/>
          <a:p>
            <a:endParaRPr lang="en-US"/>
          </a:p>
        </p:txBody>
      </p:sp>
      <p:sp>
        <p:nvSpPr>
          <p:cNvPr id="38" name="Freeform 58"/>
          <p:cNvSpPr>
            <a:spLocks noEditPoints="1"/>
          </p:cNvSpPr>
          <p:nvPr/>
        </p:nvSpPr>
        <p:spPr bwMode="black">
          <a:xfrm>
            <a:off x="3722713" y="3554397"/>
            <a:ext cx="663414" cy="71087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1732" tIns="30866" rIns="61732" bIns="30866" numCol="1" anchor="t" anchorCtr="0" compatLnSpc="1">
            <a:prstTxWarp prst="textNoShape">
              <a:avLst/>
            </a:prstTxWarp>
          </a:bodyPr>
          <a:lstStyle/>
          <a:p>
            <a:endParaRPr lang="en-US" sz="1200"/>
          </a:p>
        </p:txBody>
      </p:sp>
      <p:grpSp>
        <p:nvGrpSpPr>
          <p:cNvPr id="39" name="Group 38"/>
          <p:cNvGrpSpPr/>
          <p:nvPr/>
        </p:nvGrpSpPr>
        <p:grpSpPr bwMode="black">
          <a:xfrm>
            <a:off x="858752" y="1753828"/>
            <a:ext cx="783336" cy="637112"/>
            <a:chOff x="5184775" y="225425"/>
            <a:chExt cx="1500188" cy="1220788"/>
          </a:xfrm>
          <a:solidFill>
            <a:srgbClr val="FFFFFF"/>
          </a:solidFill>
        </p:grpSpPr>
        <p:sp>
          <p:nvSpPr>
            <p:cNvPr id="4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2"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43" name="Freeform 6"/>
          <p:cNvSpPr>
            <a:spLocks noEditPoints="1"/>
          </p:cNvSpPr>
          <p:nvPr/>
        </p:nvSpPr>
        <p:spPr bwMode="auto">
          <a:xfrm>
            <a:off x="957487" y="3524201"/>
            <a:ext cx="585866" cy="602905"/>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3" tIns="34292" rIns="68583" bIns="34292" numCol="1" anchor="t" anchorCtr="0" compatLnSpc="1">
            <a:prstTxWarp prst="textNoShape">
              <a:avLst/>
            </a:prstTxWarp>
          </a:bodyPr>
          <a:lstStyle/>
          <a:p>
            <a:endParaRPr lang="en-US"/>
          </a:p>
        </p:txBody>
      </p:sp>
    </p:spTree>
    <p:extLst>
      <p:ext uri="{BB962C8B-B14F-4D97-AF65-F5344CB8AC3E}">
        <p14:creationId xmlns:p14="http://schemas.microsoft.com/office/powerpoint/2010/main" val="2955438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750"/>
                                        <p:tgtEl>
                                          <p:spTgt spid="25"/>
                                        </p:tgtEl>
                                      </p:cBhvr>
                                    </p:animEffect>
                                    <p:set>
                                      <p:cBhvr>
                                        <p:cTn id="7" dur="1" fill="hold">
                                          <p:stCondLst>
                                            <p:cond delay="749"/>
                                          </p:stCondLst>
                                        </p:cTn>
                                        <p:tgtEl>
                                          <p:spTgt spid="25"/>
                                        </p:tgtEl>
                                        <p:attrNameLst>
                                          <p:attrName>style.visibility</p:attrName>
                                        </p:attrNameLst>
                                      </p:cBhvr>
                                      <p:to>
                                        <p:strVal val="hidden"/>
                                      </p:to>
                                    </p:set>
                                  </p:childTnLst>
                                </p:cTn>
                              </p:par>
                              <p:par>
                                <p:cTn id="8" presetID="10" presetClass="entr" presetSubtype="0" fill="hold" nodeType="withEffect">
                                  <p:stCondLst>
                                    <p:cond delay="7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Register with </a:t>
            </a:r>
            <a:r>
              <a:rPr lang="en-US" dirty="0" smtClean="0"/>
              <a:t>Your </a:t>
            </a:r>
            <a:r>
              <a:rPr lang="en-US" dirty="0"/>
              <a:t>Cloud Service</a:t>
            </a:r>
          </a:p>
        </p:txBody>
      </p:sp>
      <p:sp>
        <p:nvSpPr>
          <p:cNvPr id="3" name="Content Placeholder 2"/>
          <p:cNvSpPr>
            <a:spLocks noGrp="1"/>
          </p:cNvSpPr>
          <p:nvPr>
            <p:ph sz="quarter" idx="10"/>
          </p:nvPr>
        </p:nvSpPr>
        <p:spPr>
          <a:xfrm>
            <a:off x="387532" y="1268016"/>
            <a:ext cx="8368939" cy="3570208"/>
          </a:xfrm>
        </p:spPr>
        <p:txBody>
          <a:bodyPr/>
          <a:lstStyle/>
          <a:p>
            <a:r>
              <a:rPr lang="en-US" sz="1400" dirty="0">
                <a:solidFill>
                  <a:schemeClr val="accent2"/>
                </a:solidFill>
              </a:rPr>
              <a:t>function</a:t>
            </a:r>
            <a:r>
              <a:rPr lang="en-US" sz="1400" dirty="0"/>
              <a:t> </a:t>
            </a:r>
            <a:r>
              <a:rPr lang="en-US" sz="1400" dirty="0" err="1"/>
              <a:t>updateChannelUri</a:t>
            </a:r>
            <a:r>
              <a:rPr lang="en-US" sz="1400" dirty="0"/>
              <a:t>(channel, </a:t>
            </a:r>
            <a:r>
              <a:rPr lang="en-US" sz="1400" dirty="0" err="1"/>
              <a:t>channelExpiration</a:t>
            </a:r>
            <a:r>
              <a:rPr lang="en-US" sz="1400" dirty="0"/>
              <a:t>) {</a:t>
            </a:r>
          </a:p>
          <a:p>
            <a:pPr marL="348872"/>
            <a:r>
              <a:rPr lang="en-US" sz="1400" dirty="0">
                <a:solidFill>
                  <a:schemeClr val="accent2"/>
                </a:solidFill>
              </a:rPr>
              <a:t>if</a:t>
            </a:r>
            <a:r>
              <a:rPr lang="en-US" sz="1400" dirty="0"/>
              <a:t> (channel) {</a:t>
            </a:r>
          </a:p>
          <a:p>
            <a:pPr marL="348872"/>
            <a:r>
              <a:rPr lang="en-US" sz="1400" dirty="0" err="1">
                <a:solidFill>
                  <a:schemeClr val="accent2"/>
                </a:solidFill>
              </a:rPr>
              <a:t>var</a:t>
            </a:r>
            <a:r>
              <a:rPr lang="en-US" sz="1400" dirty="0"/>
              <a:t> </a:t>
            </a:r>
            <a:r>
              <a:rPr lang="en-US" sz="1400" dirty="0" err="1"/>
              <a:t>serverUrl</a:t>
            </a:r>
            <a:r>
              <a:rPr lang="en-US" sz="1400" dirty="0"/>
              <a:t> = </a:t>
            </a:r>
            <a:r>
              <a:rPr lang="en-US" sz="1400" dirty="0">
                <a:solidFill>
                  <a:schemeClr val="accent5"/>
                </a:solidFill>
              </a:rPr>
              <a:t>"https://mysampleapp.cloudapp.net/register"</a:t>
            </a:r>
            <a:r>
              <a:rPr lang="en-US" sz="1400" dirty="0"/>
              <a:t>;</a:t>
            </a:r>
          </a:p>
          <a:p>
            <a:pPr marL="348872"/>
            <a:r>
              <a:rPr lang="en-US" sz="1400" dirty="0" err="1">
                <a:solidFill>
                  <a:schemeClr val="accent2"/>
                </a:solidFill>
              </a:rPr>
              <a:t>var</a:t>
            </a:r>
            <a:r>
              <a:rPr lang="en-US" sz="1400" dirty="0"/>
              <a:t> payload = { Expiry: </a:t>
            </a:r>
            <a:r>
              <a:rPr lang="en-US" sz="1400" dirty="0" err="1"/>
              <a:t>channelExpiration.toString</a:t>
            </a:r>
            <a:r>
              <a:rPr lang="en-US" sz="1400" dirty="0"/>
              <a:t>(),</a:t>
            </a:r>
          </a:p>
          <a:p>
            <a:pPr marL="1674102"/>
            <a:r>
              <a:rPr lang="en-US" sz="1400" dirty="0"/>
              <a:t>URI: channel };</a:t>
            </a:r>
          </a:p>
          <a:p>
            <a:pPr marL="348872"/>
            <a:r>
              <a:rPr lang="en-US" sz="1400" dirty="0" err="1">
                <a:solidFill>
                  <a:schemeClr val="accent2"/>
                </a:solidFill>
              </a:rPr>
              <a:t>var</a:t>
            </a:r>
            <a:r>
              <a:rPr lang="en-US" sz="1400" dirty="0"/>
              <a:t> </a:t>
            </a:r>
            <a:r>
              <a:rPr lang="en-US" sz="1400" dirty="0" err="1"/>
              <a:t>xhr</a:t>
            </a:r>
            <a:r>
              <a:rPr lang="en-US" sz="1400" dirty="0"/>
              <a:t> = </a:t>
            </a:r>
            <a:r>
              <a:rPr lang="en-US" sz="1400" dirty="0">
                <a:solidFill>
                  <a:schemeClr val="accent2"/>
                </a:solidFill>
              </a:rPr>
              <a:t>new</a:t>
            </a:r>
            <a:r>
              <a:rPr lang="en-US" sz="1400" dirty="0"/>
              <a:t> </a:t>
            </a:r>
            <a:r>
              <a:rPr lang="en-US" sz="1400" dirty="0" err="1"/>
              <a:t>WinJS.xhr</a:t>
            </a:r>
            <a:r>
              <a:rPr lang="en-US" sz="1400" dirty="0"/>
              <a:t>({</a:t>
            </a:r>
          </a:p>
          <a:p>
            <a:pPr marL="895394"/>
            <a:r>
              <a:rPr lang="en-US" sz="1400" dirty="0"/>
              <a:t>type: </a:t>
            </a:r>
            <a:r>
              <a:rPr lang="en-US" sz="1400" dirty="0">
                <a:solidFill>
                  <a:schemeClr val="accent5"/>
                </a:solidFill>
              </a:rPr>
              <a:t>"POST"</a:t>
            </a:r>
            <a:r>
              <a:rPr lang="en-US" sz="1400" dirty="0"/>
              <a:t>,</a:t>
            </a:r>
          </a:p>
          <a:p>
            <a:pPr marL="895394"/>
            <a:r>
              <a:rPr lang="en-US" sz="1400" dirty="0"/>
              <a:t>url: </a:t>
            </a:r>
            <a:r>
              <a:rPr lang="en-US" sz="1400" dirty="0" err="1"/>
              <a:t>serverUrl</a:t>
            </a:r>
            <a:r>
              <a:rPr lang="en-US" sz="1400" dirty="0"/>
              <a:t>,</a:t>
            </a:r>
          </a:p>
          <a:p>
            <a:pPr marL="895394"/>
            <a:r>
              <a:rPr lang="en-US" sz="1400" dirty="0"/>
              <a:t>headers: { </a:t>
            </a:r>
            <a:r>
              <a:rPr lang="en-US" sz="1400" dirty="0">
                <a:solidFill>
                  <a:schemeClr val="accent5"/>
                </a:solidFill>
              </a:rPr>
              <a:t>"Content-Type": "application/</a:t>
            </a:r>
            <a:r>
              <a:rPr lang="en-US" sz="1400" dirty="0" err="1">
                <a:solidFill>
                  <a:schemeClr val="accent5"/>
                </a:solidFill>
              </a:rPr>
              <a:t>json</a:t>
            </a:r>
            <a:r>
              <a:rPr lang="en-US" sz="1400" dirty="0">
                <a:solidFill>
                  <a:schemeClr val="accent5"/>
                </a:solidFill>
              </a:rPr>
              <a:t>; charset=utf-8"</a:t>
            </a:r>
            <a:r>
              <a:rPr lang="en-US" sz="1400" dirty="0"/>
              <a:t> },</a:t>
            </a:r>
          </a:p>
          <a:p>
            <a:pPr marL="895394"/>
            <a:r>
              <a:rPr lang="en-US" sz="1400" dirty="0"/>
              <a:t>data: </a:t>
            </a:r>
            <a:r>
              <a:rPr lang="en-US" sz="1400" dirty="0" err="1"/>
              <a:t>JSON.stringify</a:t>
            </a:r>
            <a:r>
              <a:rPr lang="en-US" sz="1400" dirty="0"/>
              <a:t>(payload)</a:t>
            </a:r>
          </a:p>
          <a:p>
            <a:pPr marL="895394"/>
            <a:r>
              <a:rPr lang="en-US" sz="1400" dirty="0"/>
              <a:t>}).then(</a:t>
            </a:r>
            <a:r>
              <a:rPr lang="en-US" sz="1400" dirty="0">
                <a:solidFill>
                  <a:schemeClr val="accent2"/>
                </a:solidFill>
              </a:rPr>
              <a:t>function</a:t>
            </a:r>
            <a:r>
              <a:rPr lang="en-US" sz="1400" dirty="0"/>
              <a:t> (</a:t>
            </a:r>
            <a:r>
              <a:rPr lang="en-US" sz="1400" dirty="0" err="1"/>
              <a:t>req</a:t>
            </a:r>
            <a:r>
              <a:rPr lang="en-US" sz="1400" dirty="0"/>
              <a:t>) { … });</a:t>
            </a:r>
          </a:p>
          <a:p>
            <a:pPr marL="348872"/>
            <a:r>
              <a:rPr lang="en-US" sz="1400" dirty="0"/>
              <a:t>}</a:t>
            </a:r>
          </a:p>
          <a:p>
            <a:r>
              <a:rPr lang="en-US" sz="1400" dirty="0"/>
              <a:t>}</a:t>
            </a:r>
          </a:p>
        </p:txBody>
      </p:sp>
    </p:spTree>
    <p:extLst>
      <p:ext uri="{BB962C8B-B14F-4D97-AF65-F5344CB8AC3E}">
        <p14:creationId xmlns:p14="http://schemas.microsoft.com/office/powerpoint/2010/main" val="67065580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3. Authenticate &amp; Send Notification</a:t>
            </a:r>
          </a:p>
        </p:txBody>
      </p:sp>
      <p:sp>
        <p:nvSpPr>
          <p:cNvPr id="4" name="TextBox 3"/>
          <p:cNvSpPr txBox="1"/>
          <p:nvPr/>
        </p:nvSpPr>
        <p:spPr>
          <a:xfrm>
            <a:off x="5311033" y="1277189"/>
            <a:ext cx="3442343" cy="2460187"/>
          </a:xfrm>
          <a:prstGeom prst="rect">
            <a:avLst/>
          </a:prstGeom>
          <a:noFill/>
        </p:spPr>
        <p:txBody>
          <a:bodyPr wrap="square" lIns="0" tIns="0" rIns="0" bIns="0" rtlCol="0">
            <a:noAutofit/>
          </a:bodyPr>
          <a:lstStyle/>
          <a:p>
            <a:pPr defTabSz="685375" fontAlgn="base">
              <a:lnSpc>
                <a:spcPct val="90000"/>
              </a:lnSpc>
              <a:spcAft>
                <a:spcPts val="1350"/>
              </a:spcAft>
              <a:buClr>
                <a:schemeClr val="accent2"/>
              </a:buClr>
            </a:pPr>
            <a:r>
              <a:rPr lang="en-US" sz="2100" dirty="0" err="1">
                <a:ln>
                  <a:solidFill>
                    <a:schemeClr val="bg1">
                      <a:alpha val="0"/>
                    </a:schemeClr>
                  </a:solidFill>
                </a:ln>
                <a:solidFill>
                  <a:srgbClr val="595959">
                    <a:alpha val="99000"/>
                  </a:srgbClr>
                </a:solidFill>
              </a:rPr>
              <a:t>OAuth</a:t>
            </a:r>
            <a:r>
              <a:rPr lang="en-US" sz="2100" dirty="0">
                <a:ln>
                  <a:solidFill>
                    <a:schemeClr val="bg1">
                      <a:alpha val="0"/>
                    </a:schemeClr>
                  </a:solidFill>
                </a:ln>
                <a:solidFill>
                  <a:srgbClr val="595959">
                    <a:alpha val="99000"/>
                  </a:srgbClr>
                </a:solidFill>
              </a:rPr>
              <a:t> 2 Authentication</a:t>
            </a:r>
          </a:p>
          <a:p>
            <a:pPr defTabSz="685375" fontAlgn="base">
              <a:lnSpc>
                <a:spcPct val="90000"/>
              </a:lnSpc>
              <a:spcAft>
                <a:spcPts val="1350"/>
              </a:spcAft>
              <a:buClr>
                <a:schemeClr val="accent2"/>
              </a:buClr>
            </a:pPr>
            <a:r>
              <a:rPr lang="en-US" sz="2100" dirty="0">
                <a:ln>
                  <a:solidFill>
                    <a:schemeClr val="bg1">
                      <a:alpha val="0"/>
                    </a:schemeClr>
                  </a:solidFill>
                </a:ln>
                <a:solidFill>
                  <a:srgbClr val="595959">
                    <a:alpha val="99000"/>
                  </a:srgbClr>
                </a:solidFill>
              </a:rPr>
              <a:t>HTTP POST to Channel URI</a:t>
            </a:r>
          </a:p>
          <a:p>
            <a:pPr defTabSz="685375" fontAlgn="base">
              <a:lnSpc>
                <a:spcPct val="90000"/>
              </a:lnSpc>
              <a:spcAft>
                <a:spcPts val="1350"/>
              </a:spcAft>
              <a:buClr>
                <a:schemeClr val="accent2"/>
              </a:buClr>
            </a:pPr>
            <a:r>
              <a:rPr lang="en-US" sz="2100" dirty="0">
                <a:ln>
                  <a:solidFill>
                    <a:schemeClr val="bg1">
                      <a:alpha val="0"/>
                    </a:schemeClr>
                  </a:solidFill>
                </a:ln>
                <a:solidFill>
                  <a:srgbClr val="595959">
                    <a:alpha val="99000"/>
                  </a:srgbClr>
                </a:solidFill>
              </a:rPr>
              <a:t>XML notification payload</a:t>
            </a:r>
          </a:p>
        </p:txBody>
      </p:sp>
      <p:sp>
        <p:nvSpPr>
          <p:cNvPr id="21" name="Rectangle 20"/>
          <p:cNvSpPr/>
          <p:nvPr/>
        </p:nvSpPr>
        <p:spPr bwMode="auto">
          <a:xfrm>
            <a:off x="130662" y="4701023"/>
            <a:ext cx="2147767" cy="4424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ts val="150"/>
              </a:spcBef>
              <a:spcAft>
                <a:spcPct val="0"/>
              </a:spcAft>
            </a:pPr>
            <a:endParaRPr lang="en-US" sz="2100" dirty="0">
              <a:ln>
                <a:solidFill>
                  <a:schemeClr val="bg1">
                    <a:alpha val="0"/>
                  </a:schemeClr>
                </a:solidFill>
              </a:ln>
              <a:solidFill>
                <a:schemeClr val="bg1"/>
              </a:solidFill>
            </a:endParaRPr>
          </a:p>
        </p:txBody>
      </p:sp>
      <p:sp>
        <p:nvSpPr>
          <p:cNvPr id="23" name="Rounded Rectangle 22"/>
          <p:cNvSpPr/>
          <p:nvPr/>
        </p:nvSpPr>
        <p:spPr bwMode="auto">
          <a:xfrm>
            <a:off x="388245" y="1012373"/>
            <a:ext cx="1724350" cy="387051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spcCol="0" rtlCol="0" anchor="t" anchorCtr="0" compatLnSpc="1">
            <a:prstTxWarp prst="textNoShape">
              <a:avLst/>
            </a:prstTxWarp>
          </a:bodyPr>
          <a:lstStyle/>
          <a:p>
            <a:pPr algn="ctr" defTabSz="685375" fontAlgn="base">
              <a:spcBef>
                <a:spcPts val="450"/>
              </a:spcBef>
              <a:spcAft>
                <a:spcPts val="450"/>
              </a:spcAft>
            </a:pPr>
            <a:r>
              <a:rPr lang="en-US" sz="2100" spc="-113" dirty="0">
                <a:solidFill>
                  <a:schemeClr val="bg2">
                    <a:lumMod val="50000"/>
                    <a:alpha val="99000"/>
                  </a:schemeClr>
                </a:solidFill>
                <a:latin typeface="Segoe UI Light" pitchFamily="34" charset="0"/>
              </a:rPr>
              <a:t>Windows  8</a:t>
            </a:r>
          </a:p>
        </p:txBody>
      </p:sp>
      <p:sp>
        <p:nvSpPr>
          <p:cNvPr id="24" name="Rounded Rectangle 20"/>
          <p:cNvSpPr/>
          <p:nvPr/>
        </p:nvSpPr>
        <p:spPr bwMode="auto">
          <a:xfrm>
            <a:off x="564441" y="3327849"/>
            <a:ext cx="1371957" cy="13716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68580"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Notification</a:t>
            </a:r>
          </a:p>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Client Platform</a:t>
            </a:r>
          </a:p>
        </p:txBody>
      </p:sp>
      <p:sp>
        <p:nvSpPr>
          <p:cNvPr id="29" name="Rounded Rectangle 23"/>
          <p:cNvSpPr/>
          <p:nvPr/>
        </p:nvSpPr>
        <p:spPr bwMode="auto">
          <a:xfrm>
            <a:off x="564441" y="1464050"/>
            <a:ext cx="1371957" cy="13716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68580"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Metro Style App</a:t>
            </a:r>
          </a:p>
        </p:txBody>
      </p:sp>
      <p:sp>
        <p:nvSpPr>
          <p:cNvPr id="30" name="Rounded Rectangle 21"/>
          <p:cNvSpPr/>
          <p:nvPr/>
        </p:nvSpPr>
        <p:spPr bwMode="auto">
          <a:xfrm>
            <a:off x="3265546" y="1012372"/>
            <a:ext cx="1577751" cy="157734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34292"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Cloud Service</a:t>
            </a:r>
          </a:p>
        </p:txBody>
      </p:sp>
      <p:sp>
        <p:nvSpPr>
          <p:cNvPr id="31" name="Rounded Rectangle 18"/>
          <p:cNvSpPr/>
          <p:nvPr/>
        </p:nvSpPr>
        <p:spPr bwMode="auto">
          <a:xfrm>
            <a:off x="3265546" y="3305545"/>
            <a:ext cx="1577751" cy="157734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34292"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Windows Push Notification Service</a:t>
            </a:r>
          </a:p>
        </p:txBody>
      </p:sp>
      <p:grpSp>
        <p:nvGrpSpPr>
          <p:cNvPr id="35" name="Group 34"/>
          <p:cNvGrpSpPr/>
          <p:nvPr/>
        </p:nvGrpSpPr>
        <p:grpSpPr>
          <a:xfrm>
            <a:off x="1936399" y="2015086"/>
            <a:ext cx="1329146" cy="432968"/>
            <a:chOff x="2581191" y="2686782"/>
            <a:chExt cx="1771733" cy="577290"/>
          </a:xfrm>
        </p:grpSpPr>
        <p:sp>
          <p:nvSpPr>
            <p:cNvPr id="36" name="Up-Down Arrow 35"/>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37" name="Rectangle 36"/>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smtClean="0">
                  <a:solidFill>
                    <a:schemeClr val="accent1">
                      <a:alpha val="99000"/>
                    </a:schemeClr>
                  </a:solidFill>
                </a:rPr>
                <a:t>(2)</a:t>
              </a:r>
              <a:endParaRPr lang="en-US" dirty="0">
                <a:solidFill>
                  <a:schemeClr val="accent1">
                    <a:alpha val="99000"/>
                  </a:schemeClr>
                </a:solidFill>
              </a:endParaRPr>
            </a:p>
          </p:txBody>
        </p:sp>
      </p:grpSp>
      <p:grpSp>
        <p:nvGrpSpPr>
          <p:cNvPr id="38" name="Group 37"/>
          <p:cNvGrpSpPr/>
          <p:nvPr/>
        </p:nvGrpSpPr>
        <p:grpSpPr>
          <a:xfrm>
            <a:off x="3887191" y="2589712"/>
            <a:ext cx="700439" cy="715832"/>
            <a:chOff x="5341644" y="3559768"/>
            <a:chExt cx="933676" cy="703848"/>
          </a:xfrm>
        </p:grpSpPr>
        <p:sp>
          <p:nvSpPr>
            <p:cNvPr id="39" name="Down Arrow 38"/>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40" name="Rectangle 39"/>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a:solidFill>
                    <a:schemeClr val="accent1">
                      <a:alpha val="99000"/>
                    </a:schemeClr>
                  </a:solidFill>
                </a:rPr>
                <a:t>(3)</a:t>
              </a:r>
            </a:p>
          </p:txBody>
        </p:sp>
      </p:grpSp>
      <p:grpSp>
        <p:nvGrpSpPr>
          <p:cNvPr id="41" name="Group 40"/>
          <p:cNvGrpSpPr/>
          <p:nvPr/>
        </p:nvGrpSpPr>
        <p:grpSpPr>
          <a:xfrm>
            <a:off x="1936398" y="3702876"/>
            <a:ext cx="1329145" cy="452807"/>
            <a:chOff x="2581276" y="4937164"/>
            <a:chExt cx="1762119" cy="603743"/>
          </a:xfrm>
        </p:grpSpPr>
        <p:sp>
          <p:nvSpPr>
            <p:cNvPr id="42" name="Down Arrow 41"/>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43" name="Rectangle 42"/>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a:solidFill>
                    <a:schemeClr val="accent1">
                      <a:alpha val="99000"/>
                    </a:schemeClr>
                  </a:solidFill>
                </a:rPr>
                <a:t>(3)</a:t>
              </a:r>
            </a:p>
          </p:txBody>
        </p:sp>
      </p:grpSp>
      <p:sp>
        <p:nvSpPr>
          <p:cNvPr id="44" name="Freeform 7"/>
          <p:cNvSpPr>
            <a:spLocks/>
          </p:cNvSpPr>
          <p:nvPr/>
        </p:nvSpPr>
        <p:spPr bwMode="auto">
          <a:xfrm>
            <a:off x="3521211" y="1435475"/>
            <a:ext cx="1066421" cy="56889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68583" tIns="34292" rIns="68583" bIns="34292" numCol="1" anchor="t" anchorCtr="0" compatLnSpc="1">
            <a:prstTxWarp prst="textNoShape">
              <a:avLst/>
            </a:prstTxWarp>
          </a:bodyPr>
          <a:lstStyle/>
          <a:p>
            <a:endParaRPr lang="en-US"/>
          </a:p>
        </p:txBody>
      </p:sp>
      <p:sp>
        <p:nvSpPr>
          <p:cNvPr id="45" name="Freeform 58"/>
          <p:cNvSpPr>
            <a:spLocks noEditPoints="1"/>
          </p:cNvSpPr>
          <p:nvPr/>
        </p:nvSpPr>
        <p:spPr bwMode="black">
          <a:xfrm>
            <a:off x="3722713" y="3554397"/>
            <a:ext cx="663414" cy="71087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1732" tIns="30866" rIns="61732" bIns="30866" numCol="1" anchor="t" anchorCtr="0" compatLnSpc="1">
            <a:prstTxWarp prst="textNoShape">
              <a:avLst/>
            </a:prstTxWarp>
          </a:bodyPr>
          <a:lstStyle/>
          <a:p>
            <a:endParaRPr lang="en-US" sz="1200"/>
          </a:p>
        </p:txBody>
      </p:sp>
      <p:grpSp>
        <p:nvGrpSpPr>
          <p:cNvPr id="46" name="Group 45"/>
          <p:cNvGrpSpPr/>
          <p:nvPr/>
        </p:nvGrpSpPr>
        <p:grpSpPr bwMode="black">
          <a:xfrm>
            <a:off x="858752" y="1753828"/>
            <a:ext cx="783336" cy="637112"/>
            <a:chOff x="5184775" y="225425"/>
            <a:chExt cx="1500188" cy="1220788"/>
          </a:xfrm>
          <a:solidFill>
            <a:srgbClr val="FFFFFF"/>
          </a:solidFill>
        </p:grpSpPr>
        <p:sp>
          <p:nvSpPr>
            <p:cNvPr id="4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50" name="Freeform 6"/>
          <p:cNvSpPr>
            <a:spLocks noEditPoints="1"/>
          </p:cNvSpPr>
          <p:nvPr/>
        </p:nvSpPr>
        <p:spPr bwMode="auto">
          <a:xfrm>
            <a:off x="957487" y="3524201"/>
            <a:ext cx="585866" cy="602905"/>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3" tIns="34292" rIns="68583" bIns="34292" numCol="1" anchor="t" anchorCtr="0" compatLnSpc="1">
            <a:prstTxWarp prst="textNoShape">
              <a:avLst/>
            </a:prstTxWarp>
          </a:bodyPr>
          <a:lstStyle/>
          <a:p>
            <a:endParaRPr lang="en-US"/>
          </a:p>
        </p:txBody>
      </p:sp>
    </p:spTree>
    <p:extLst>
      <p:ext uri="{BB962C8B-B14F-4D97-AF65-F5344CB8AC3E}">
        <p14:creationId xmlns:p14="http://schemas.microsoft.com/office/powerpoint/2010/main" val="3537345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750"/>
                                        <p:tgtEl>
                                          <p:spTgt spid="35"/>
                                        </p:tgtEl>
                                      </p:cBhvr>
                                    </p:animEffect>
                                    <p:set>
                                      <p:cBhvr>
                                        <p:cTn id="7" dur="1" fill="hold">
                                          <p:stCondLst>
                                            <p:cond delay="74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75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21530" y="933834"/>
            <a:ext cx="6500960" cy="3431296"/>
            <a:chOff x="-36" y="901061"/>
            <a:chExt cx="12188860" cy="6435124"/>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t="61025"/>
            <a:stretch/>
          </p:blipFill>
          <p:spPr>
            <a:xfrm>
              <a:off x="-36" y="4367044"/>
              <a:ext cx="12188825" cy="2969141"/>
            </a:xfrm>
            <a:prstGeom prst="rect">
              <a:avLst/>
            </a:prstGeom>
            <a:ln>
              <a:noFill/>
            </a:ln>
            <a:effectLst>
              <a:outerShdw blurRad="25400" dist="12700" dir="5400000" algn="t" rotWithShape="0">
                <a:prstClr val="black">
                  <a:alpha val="40000"/>
                </a:prstClr>
              </a:outerShdw>
            </a:effectLst>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863" b="52640"/>
            <a:stretch/>
          </p:blipFill>
          <p:spPr>
            <a:xfrm>
              <a:off x="-1" y="901061"/>
              <a:ext cx="12188825" cy="3465985"/>
            </a:xfrm>
            <a:prstGeom prst="rect">
              <a:avLst/>
            </a:prstGeom>
            <a:ln>
              <a:noFill/>
            </a:ln>
            <a:effectLst>
              <a:outerShdw blurRad="25400" dist="12700" dir="5400000" algn="t" rotWithShape="0">
                <a:prstClr val="black">
                  <a:alpha val="40000"/>
                </a:prstClr>
              </a:outerShdw>
            </a:effectLst>
          </p:spPr>
        </p:pic>
      </p:grp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b="5355"/>
          <a:stretch/>
        </p:blipFill>
        <p:spPr>
          <a:xfrm>
            <a:off x="1321530" y="856061"/>
            <a:ext cx="6500940" cy="3844527"/>
          </a:xfrm>
          <a:prstGeom prst="rect">
            <a:avLst/>
          </a:prstGeom>
          <a:ln>
            <a:noFill/>
          </a:ln>
          <a:effectLst>
            <a:outerShdw blurRad="25400" dist="12700" dir="5400000" algn="t" rotWithShape="0">
              <a:prstClr val="black">
                <a:alpha val="40000"/>
              </a:prstClr>
            </a:outerShdw>
          </a:effectLst>
        </p:spPr>
      </p:pic>
      <p:sp>
        <p:nvSpPr>
          <p:cNvPr id="2" name="Title 1"/>
          <p:cNvSpPr>
            <a:spLocks noGrp="1"/>
          </p:cNvSpPr>
          <p:nvPr>
            <p:ph type="title"/>
          </p:nvPr>
        </p:nvSpPr>
        <p:spPr/>
        <p:txBody>
          <a:bodyPr/>
          <a:lstStyle/>
          <a:p>
            <a:r>
              <a:rPr lang="en-US" spc="0" dirty="0"/>
              <a:t>3. Register Your App</a:t>
            </a:r>
            <a:endParaRPr lang="en-US" dirty="0"/>
          </a:p>
        </p:txBody>
      </p:sp>
      <p:sp>
        <p:nvSpPr>
          <p:cNvPr id="15" name="Right Arrow 14"/>
          <p:cNvSpPr/>
          <p:nvPr/>
        </p:nvSpPr>
        <p:spPr bwMode="auto">
          <a:xfrm>
            <a:off x="514484" y="2977815"/>
            <a:ext cx="1307646" cy="21202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16" name="Right Arrow 15"/>
          <p:cNvSpPr/>
          <p:nvPr/>
        </p:nvSpPr>
        <p:spPr bwMode="auto">
          <a:xfrm>
            <a:off x="514484" y="3327676"/>
            <a:ext cx="1307646" cy="21202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18" name="Right Arrow 17"/>
          <p:cNvSpPr/>
          <p:nvPr/>
        </p:nvSpPr>
        <p:spPr bwMode="auto">
          <a:xfrm>
            <a:off x="514484" y="3000084"/>
            <a:ext cx="1307646" cy="21202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19" name="Right Arrow 18"/>
          <p:cNvSpPr/>
          <p:nvPr/>
        </p:nvSpPr>
        <p:spPr bwMode="auto">
          <a:xfrm>
            <a:off x="514484" y="3306387"/>
            <a:ext cx="1307646" cy="21202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0" name="Right Arrow 19"/>
          <p:cNvSpPr/>
          <p:nvPr/>
        </p:nvSpPr>
        <p:spPr bwMode="auto">
          <a:xfrm>
            <a:off x="514484" y="3613070"/>
            <a:ext cx="1307646" cy="21202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1974437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xit" presetSubtype="0" fill="hold" grpId="1" nodeType="withEffect">
                                  <p:stCondLst>
                                    <p:cond delay="0"/>
                                  </p:stCondLst>
                                  <p:childTnLst>
                                    <p:animEffect transition="out" filter="fade">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xit" presetSubtype="0" fill="hold" grpId="1"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xit" presetSubtype="0" fill="hold" grpId="1" nodeType="with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8" grpId="0" animBg="1"/>
      <p:bldP spid="18" grpId="1" animBg="1"/>
      <p:bldP spid="19" grpId="0" animBg="1"/>
      <p:bldP spid="19" grpId="1"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3. Authentication HTTP Request</a:t>
            </a:r>
            <a:endParaRPr lang="en-US" dirty="0"/>
          </a:p>
        </p:txBody>
      </p:sp>
      <p:sp>
        <p:nvSpPr>
          <p:cNvPr id="5" name="Content Placeholder 4"/>
          <p:cNvSpPr>
            <a:spLocks noGrp="1"/>
          </p:cNvSpPr>
          <p:nvPr>
            <p:ph sz="quarter" idx="10"/>
          </p:nvPr>
        </p:nvSpPr>
        <p:spPr>
          <a:xfrm>
            <a:off x="387532" y="1268018"/>
            <a:ext cx="8368939" cy="2813591"/>
          </a:xfrm>
        </p:spPr>
        <p:txBody>
          <a:bodyPr/>
          <a:lstStyle/>
          <a:p>
            <a:r>
              <a:rPr lang="en-US" dirty="0"/>
              <a:t>POST https://login.live.com/accesstoken.srf HTTP/1.1</a:t>
            </a:r>
          </a:p>
          <a:p>
            <a:r>
              <a:rPr lang="en-US" dirty="0"/>
              <a:t>Content-Type: application/x-www-form-</a:t>
            </a:r>
            <a:r>
              <a:rPr lang="en-US" dirty="0" err="1"/>
              <a:t>urlencoded</a:t>
            </a:r>
            <a:endParaRPr lang="en-US" dirty="0"/>
          </a:p>
          <a:p>
            <a:r>
              <a:rPr lang="en-US" dirty="0"/>
              <a:t>Host: login.live.com</a:t>
            </a:r>
          </a:p>
          <a:p>
            <a:r>
              <a:rPr lang="en-US" dirty="0"/>
              <a:t>Content-Length: 221</a:t>
            </a:r>
          </a:p>
          <a:p>
            <a:endParaRPr lang="en-US" dirty="0"/>
          </a:p>
          <a:p>
            <a:r>
              <a:rPr lang="en-US" dirty="0" smtClean="0"/>
              <a:t>grant_type=client_credentials&amp;client_id=</a:t>
            </a:r>
            <a:r>
              <a:rPr lang="en-US" dirty="0" smtClean="0">
                <a:solidFill>
                  <a:srgbClr val="EF4423"/>
                </a:solidFill>
              </a:rPr>
              <a:t>ms-app%3A%2F%2FS-1-15-2-1633617344-1232597856-4562071667-7893084900-2692585271-282905334-531217761</a:t>
            </a:r>
            <a:r>
              <a:rPr lang="en-US" dirty="0" smtClean="0"/>
              <a:t>&amp;client_secret=</a:t>
            </a:r>
            <a:r>
              <a:rPr lang="en-US" dirty="0" smtClean="0">
                <a:solidFill>
                  <a:schemeClr val="accent6"/>
                </a:solidFill>
              </a:rPr>
              <a:t>XEvTg3USjIpvdWLBFcv44sJHRKcid43QXWfNx3YiJ4g</a:t>
            </a:r>
            <a:r>
              <a:rPr lang="en-US" dirty="0" smtClean="0"/>
              <a:t>&amp;scope=notify.windows.com</a:t>
            </a:r>
            <a:endParaRPr lang="en-US" dirty="0"/>
          </a:p>
        </p:txBody>
      </p:sp>
    </p:spTree>
    <p:extLst>
      <p:ext uri="{BB962C8B-B14F-4D97-AF65-F5344CB8AC3E}">
        <p14:creationId xmlns:p14="http://schemas.microsoft.com/office/powerpoint/2010/main" val="2760691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00B0F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500" fill="hold"/>
                                        <p:tgtEl>
                                          <p:spTgt spid="5">
                                            <p:txEl>
                                              <p:pRg st="1" end="1"/>
                                            </p:txEl>
                                          </p:spTgt>
                                        </p:tgtEl>
                                        <p:attrNameLst>
                                          <p:attrName>style.color</p:attrName>
                                        </p:attrNameLst>
                                      </p:cBhvr>
                                      <p:to>
                                        <a:srgbClr val="00B0F0"/>
                                      </p:to>
                                    </p:animClr>
                                  </p:childTnLst>
                                </p:cTn>
                              </p:par>
                              <p:par>
                                <p:cTn id="11" presetID="3" presetClass="emph" presetSubtype="2" fill="hold" grpId="1" nodeType="withEffect">
                                  <p:stCondLst>
                                    <p:cond delay="0"/>
                                  </p:stCondLst>
                                  <p:childTnLst>
                                    <p:animClr clrSpc="rgb" dir="cw">
                                      <p:cBhvr override="childStyle">
                                        <p:cTn id="12" dur="500" fill="hold"/>
                                        <p:tgtEl>
                                          <p:spTgt spid="5">
                                            <p:txEl>
                                              <p:pRg st="0" end="0"/>
                                            </p:txEl>
                                          </p:spTgt>
                                        </p:tgtEl>
                                        <p:attrNameLst>
                                          <p:attrName>style.color</p:attrName>
                                        </p:attrNameLst>
                                      </p:cBhvr>
                                      <p:to>
                                        <a:srgbClr val="232323"/>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1" nodeType="clickEffect">
                                  <p:stCondLst>
                                    <p:cond delay="0"/>
                                  </p:stCondLst>
                                  <p:childTnLst>
                                    <p:animClr clrSpc="rgb" dir="cw">
                                      <p:cBhvr override="childStyle">
                                        <p:cTn id="16" dur="500" fill="hold"/>
                                        <p:tgtEl>
                                          <p:spTgt spid="5">
                                            <p:txEl>
                                              <p:pRg st="1" end="1"/>
                                            </p:txEl>
                                          </p:spTgt>
                                        </p:tgtEl>
                                        <p:attrNameLst>
                                          <p:attrName>style.color</p:attrName>
                                        </p:attrNameLst>
                                      </p:cBhvr>
                                      <p:to>
                                        <a:srgbClr val="23232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3. Authentication HTTP Response</a:t>
            </a:r>
            <a:endParaRPr lang="en-US" dirty="0"/>
          </a:p>
        </p:txBody>
      </p:sp>
      <p:sp>
        <p:nvSpPr>
          <p:cNvPr id="5" name="Content Placeholder 4"/>
          <p:cNvSpPr>
            <a:spLocks noGrp="1"/>
          </p:cNvSpPr>
          <p:nvPr>
            <p:ph sz="quarter" idx="10"/>
          </p:nvPr>
        </p:nvSpPr>
        <p:spPr>
          <a:xfrm>
            <a:off x="387532" y="1268018"/>
            <a:ext cx="8368939" cy="2941831"/>
          </a:xfrm>
        </p:spPr>
        <p:txBody>
          <a:bodyPr/>
          <a:lstStyle/>
          <a:p>
            <a:r>
              <a:rPr lang="en-US" dirty="0"/>
              <a:t>HTTP/1.1 200 OK</a:t>
            </a:r>
          </a:p>
          <a:p>
            <a:r>
              <a:rPr lang="en-US" dirty="0"/>
              <a:t>Cache-Control: no-store</a:t>
            </a:r>
          </a:p>
          <a:p>
            <a:r>
              <a:rPr lang="en-US" dirty="0"/>
              <a:t>Content-Length: 422</a:t>
            </a:r>
          </a:p>
          <a:p>
            <a:r>
              <a:rPr lang="en-US" dirty="0"/>
              <a:t>Content-Type: application/</a:t>
            </a:r>
            <a:r>
              <a:rPr lang="en-US" dirty="0" err="1"/>
              <a:t>json</a:t>
            </a:r>
            <a:endParaRPr lang="en-US" dirty="0"/>
          </a:p>
          <a:p>
            <a:r>
              <a:rPr lang="en-US" dirty="0"/>
              <a:t>Connection: close</a:t>
            </a:r>
          </a:p>
          <a:p>
            <a:r>
              <a:rPr lang="en-US" dirty="0" smtClean="0"/>
              <a:t>{</a:t>
            </a:r>
          </a:p>
          <a:p>
            <a:pPr marL="348872"/>
            <a:r>
              <a:rPr lang="en-US" dirty="0" smtClean="0"/>
              <a:t>"</a:t>
            </a:r>
            <a:r>
              <a:rPr lang="en-US" dirty="0"/>
              <a:t>access_token":"</a:t>
            </a:r>
            <a:r>
              <a:rPr lang="en-US" dirty="0" err="1">
                <a:solidFill>
                  <a:schemeClr val="accent1">
                    <a:lumMod val="75000"/>
                  </a:schemeClr>
                </a:solidFill>
              </a:rPr>
              <a:t>EgAcAQMAAAAg</a:t>
            </a:r>
            <a:r>
              <a:rPr lang="en-US" dirty="0">
                <a:solidFill>
                  <a:schemeClr val="accent1">
                    <a:lumMod val="75000"/>
                  </a:schemeClr>
                </a:solidFill>
              </a:rPr>
              <a:t>/</a:t>
            </a:r>
            <a:r>
              <a:rPr lang="en-US" dirty="0" err="1">
                <a:solidFill>
                  <a:schemeClr val="accent1">
                    <a:lumMod val="75000"/>
                  </a:schemeClr>
                </a:solidFill>
              </a:rPr>
              <a:t>RBw</a:t>
            </a:r>
            <a:r>
              <a:rPr lang="en-US" dirty="0">
                <a:solidFill>
                  <a:schemeClr val="accent1">
                    <a:lumMod val="75000"/>
                  </a:schemeClr>
                </a:solidFill>
              </a:rPr>
              <a:t>++jdA1MzM0LTUzMTIxNzc2MQA=</a:t>
            </a:r>
            <a:r>
              <a:rPr lang="en-US" dirty="0"/>
              <a:t>", </a:t>
            </a:r>
            <a:r>
              <a:rPr lang="en-US" dirty="0" smtClean="0"/>
              <a:t>"</a:t>
            </a:r>
            <a:r>
              <a:rPr lang="en-US" dirty="0" err="1"/>
              <a:t>token_type":"</a:t>
            </a:r>
            <a:r>
              <a:rPr lang="en-US" dirty="0" err="1" smtClean="0"/>
              <a:t>bearer</a:t>
            </a:r>
            <a:r>
              <a:rPr lang="en-US" dirty="0" smtClean="0"/>
              <a:t>“</a:t>
            </a:r>
          </a:p>
          <a:p>
            <a:r>
              <a:rPr lang="en-US" dirty="0" smtClean="0"/>
              <a:t>}</a:t>
            </a:r>
            <a:endParaRPr lang="en-US" dirty="0"/>
          </a:p>
        </p:txBody>
      </p:sp>
    </p:spTree>
    <p:extLst>
      <p:ext uri="{BB962C8B-B14F-4D97-AF65-F5344CB8AC3E}">
        <p14:creationId xmlns:p14="http://schemas.microsoft.com/office/powerpoint/2010/main" val="102185898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3. Push Notification HTTP Request</a:t>
            </a:r>
          </a:p>
        </p:txBody>
      </p:sp>
      <p:sp>
        <p:nvSpPr>
          <p:cNvPr id="3" name="Content Placeholder 2"/>
          <p:cNvSpPr>
            <a:spLocks noGrp="1"/>
          </p:cNvSpPr>
          <p:nvPr>
            <p:ph type="body" sz="quarter" idx="10"/>
          </p:nvPr>
        </p:nvSpPr>
        <p:spPr>
          <a:xfrm>
            <a:off x="387532" y="1271589"/>
            <a:ext cx="8368939" cy="3965188"/>
          </a:xfrm>
        </p:spPr>
        <p:txBody>
          <a:bodyPr/>
          <a:lstStyle/>
          <a:p>
            <a:r>
              <a:rPr lang="nn-NO" dirty="0"/>
              <a:t>POST https://db3.notify.windows.com/?token=AQI8iP%2OtQE%3d HTTP/1.1</a:t>
            </a:r>
          </a:p>
          <a:p>
            <a:r>
              <a:rPr lang="en-US" dirty="0"/>
              <a:t>Content-Type: text/xml</a:t>
            </a:r>
          </a:p>
          <a:p>
            <a:r>
              <a:rPr lang="en-US" dirty="0"/>
              <a:t>Host: db3.notify.windows.com</a:t>
            </a:r>
          </a:p>
          <a:p>
            <a:r>
              <a:rPr lang="en-US" dirty="0"/>
              <a:t>X-WNS-Type: </a:t>
            </a:r>
            <a:r>
              <a:rPr lang="en-US" dirty="0" err="1"/>
              <a:t>wns</a:t>
            </a:r>
            <a:r>
              <a:rPr lang="en-US" dirty="0"/>
              <a:t>/badge</a:t>
            </a:r>
          </a:p>
          <a:p>
            <a:r>
              <a:rPr lang="en-US" dirty="0"/>
              <a:t>Authorization: Bearer </a:t>
            </a:r>
            <a:r>
              <a:rPr lang="en-US" dirty="0" err="1">
                <a:solidFill>
                  <a:schemeClr val="accent1">
                    <a:lumMod val="75000"/>
                  </a:schemeClr>
                </a:solidFill>
              </a:rPr>
              <a:t>EgAcAQMAAAAg</a:t>
            </a:r>
            <a:r>
              <a:rPr lang="en-US" dirty="0">
                <a:solidFill>
                  <a:schemeClr val="accent1">
                    <a:lumMod val="75000"/>
                  </a:schemeClr>
                </a:solidFill>
              </a:rPr>
              <a:t>/</a:t>
            </a:r>
            <a:r>
              <a:rPr lang="en-US" dirty="0" err="1">
                <a:solidFill>
                  <a:schemeClr val="accent1">
                    <a:lumMod val="75000"/>
                  </a:schemeClr>
                </a:solidFill>
              </a:rPr>
              <a:t>RBw</a:t>
            </a:r>
            <a:r>
              <a:rPr lang="en-US" dirty="0">
                <a:solidFill>
                  <a:schemeClr val="accent1">
                    <a:lumMod val="75000"/>
                  </a:schemeClr>
                </a:solidFill>
              </a:rPr>
              <a:t>++jdA1MzM0LTUzMTIxNzc2MQA</a:t>
            </a:r>
            <a:r>
              <a:rPr lang="en-US" dirty="0" smtClean="0">
                <a:solidFill>
                  <a:schemeClr val="accent1">
                    <a:lumMod val="75000"/>
                  </a:schemeClr>
                </a:solidFill>
              </a:rPr>
              <a:t>=</a:t>
            </a:r>
          </a:p>
          <a:p>
            <a:r>
              <a:rPr lang="en-US" dirty="0"/>
              <a:t>Content-Length: 58</a:t>
            </a:r>
          </a:p>
          <a:p>
            <a:endParaRPr lang="en-US" dirty="0" smtClean="0"/>
          </a:p>
          <a:p>
            <a:r>
              <a:rPr lang="en-US" dirty="0"/>
              <a:t>&lt;?xml version="1.0" encoding="utf-8"?&gt;</a:t>
            </a:r>
          </a:p>
          <a:p>
            <a:r>
              <a:rPr lang="en-US" dirty="0"/>
              <a:t>&lt;badge value="34"/&gt;</a:t>
            </a:r>
          </a:p>
          <a:p>
            <a:endParaRPr lang="en-US" dirty="0"/>
          </a:p>
          <a:p>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299" y="3712231"/>
            <a:ext cx="2051077" cy="98597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297" y="3712231"/>
            <a:ext cx="2051077" cy="985976"/>
          </a:xfrm>
          <a:prstGeom prst="rect">
            <a:avLst/>
          </a:prstGeom>
        </p:spPr>
      </p:pic>
    </p:spTree>
    <p:extLst>
      <p:ext uri="{BB962C8B-B14F-4D97-AF65-F5344CB8AC3E}">
        <p14:creationId xmlns:p14="http://schemas.microsoft.com/office/powerpoint/2010/main" val="35688260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F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0" end="0"/>
                                            </p:txEl>
                                          </p:spTgt>
                                        </p:tgtEl>
                                        <p:attrNameLst>
                                          <p:attrName>style.color</p:attrName>
                                        </p:attrNameLst>
                                      </p:cBhvr>
                                      <p:to>
                                        <a:srgbClr val="232323"/>
                                      </p:to>
                                    </p:animClr>
                                  </p:childTnLst>
                                </p:cTn>
                              </p:par>
                              <p:par>
                                <p:cTn id="11" presetID="3" presetClass="emph" presetSubtype="2" fill="hold" nodeType="withEffect">
                                  <p:stCondLst>
                                    <p:cond delay="0"/>
                                  </p:stCondLst>
                                  <p:childTnLst>
                                    <p:animClr clrSpc="rgb" dir="cw">
                                      <p:cBhvr override="childStyle">
                                        <p:cTn id="12" dur="500" fill="hold"/>
                                        <p:tgtEl>
                                          <p:spTgt spid="3">
                                            <p:txEl>
                                              <p:pRg st="1" end="1"/>
                                            </p:txEl>
                                          </p:spTgt>
                                        </p:tgtEl>
                                        <p:attrNameLst>
                                          <p:attrName>style.color</p:attrName>
                                        </p:attrNameLst>
                                      </p:cBhvr>
                                      <p:to>
                                        <a:schemeClr val="accent2"/>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500" fill="hold"/>
                                        <p:tgtEl>
                                          <p:spTgt spid="3">
                                            <p:txEl>
                                              <p:pRg st="3" end="3"/>
                                            </p:txEl>
                                          </p:spTgt>
                                        </p:tgtEl>
                                        <p:attrNameLst>
                                          <p:attrName>style.color</p:attrName>
                                        </p:attrNameLst>
                                      </p:cBhvr>
                                      <p:to>
                                        <a:srgbClr val="00B0F0"/>
                                      </p:to>
                                    </p:animClr>
                                  </p:childTnLst>
                                </p:cTn>
                              </p:par>
                              <p:par>
                                <p:cTn id="17" presetID="3" presetClass="emph" presetSubtype="2" fill="hold" nodeType="withEffect">
                                  <p:stCondLst>
                                    <p:cond delay="0"/>
                                  </p:stCondLst>
                                  <p:childTnLst>
                                    <p:animClr clrSpc="rgb" dir="cw">
                                      <p:cBhvr override="childStyle">
                                        <p:cTn id="18" dur="500" fill="hold"/>
                                        <p:tgtEl>
                                          <p:spTgt spid="3">
                                            <p:txEl>
                                              <p:pRg st="1" end="1"/>
                                            </p:txEl>
                                          </p:spTgt>
                                        </p:tgtEl>
                                        <p:attrNameLst>
                                          <p:attrName>style.color</p:attrName>
                                        </p:attrNameLst>
                                      </p:cBhvr>
                                      <p:to>
                                        <a:schemeClr val="tx2"/>
                                      </p:to>
                                    </p:animClr>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3">
                                            <p:txEl>
                                              <p:pRg st="4" end="4"/>
                                            </p:txEl>
                                          </p:spTgt>
                                        </p:tgtEl>
                                      </p:cBhvr>
                                    </p:animEffect>
                                    <p:animScale>
                                      <p:cBhvr>
                                        <p:cTn id="23" dur="250" autoRev="1" fill="hold"/>
                                        <p:tgtEl>
                                          <p:spTgt spid="3">
                                            <p:txEl>
                                              <p:pRg st="4" end="4"/>
                                            </p:txEl>
                                          </p:spTgt>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3" presetClass="emph" presetSubtype="2" fill="hold" nodeType="clickEffect">
                                  <p:stCondLst>
                                    <p:cond delay="0"/>
                                  </p:stCondLst>
                                  <p:childTnLst>
                                    <p:animClr clrSpc="rgb" dir="cw">
                                      <p:cBhvr override="childStyle">
                                        <p:cTn id="27" dur="500" fill="hold"/>
                                        <p:tgtEl>
                                          <p:spTgt spid="3">
                                            <p:txEl>
                                              <p:pRg st="7" end="7"/>
                                            </p:txEl>
                                          </p:spTgt>
                                        </p:tgtEl>
                                        <p:attrNameLst>
                                          <p:attrName>style.color</p:attrName>
                                        </p:attrNameLst>
                                      </p:cBhvr>
                                      <p:to>
                                        <a:schemeClr val="accent2"/>
                                      </p:to>
                                    </p:animClr>
                                  </p:childTnLst>
                                </p:cTn>
                              </p:par>
                              <p:par>
                                <p:cTn id="28" presetID="3" presetClass="emph" presetSubtype="2" fill="hold" nodeType="withEffect">
                                  <p:stCondLst>
                                    <p:cond delay="0"/>
                                  </p:stCondLst>
                                  <p:childTnLst>
                                    <p:animClr clrSpc="rgb" dir="cw">
                                      <p:cBhvr override="childStyle">
                                        <p:cTn id="29" dur="500" fill="hold"/>
                                        <p:tgtEl>
                                          <p:spTgt spid="3">
                                            <p:txEl>
                                              <p:pRg st="8" end="8"/>
                                            </p:txEl>
                                          </p:spTgt>
                                        </p:tgtEl>
                                        <p:attrNameLst>
                                          <p:attrName>style.color</p:attrName>
                                        </p:attrNameLst>
                                      </p:cBhvr>
                                      <p:to>
                                        <a:schemeClr val="accent2"/>
                                      </p:to>
                                    </p:animClr>
                                  </p:childTnLst>
                                </p:cTn>
                              </p:par>
                              <p:par>
                                <p:cTn id="30" presetID="3" presetClass="emph" presetSubtype="2" fill="hold" nodeType="withEffect">
                                  <p:stCondLst>
                                    <p:cond delay="0"/>
                                  </p:stCondLst>
                                  <p:childTnLst>
                                    <p:animClr clrSpc="rgb" dir="cw">
                                      <p:cBhvr override="childStyle">
                                        <p:cTn id="31" dur="500" fill="hold"/>
                                        <p:tgtEl>
                                          <p:spTgt spid="3">
                                            <p:txEl>
                                              <p:pRg st="3" end="3"/>
                                            </p:txEl>
                                          </p:spTgt>
                                        </p:tgtEl>
                                        <p:attrNameLst>
                                          <p:attrName>style.color</p:attrName>
                                        </p:attrNameLst>
                                      </p:cBhvr>
                                      <p:to>
                                        <a:srgbClr val="232323"/>
                                      </p:to>
                                    </p:animClr>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3" presetClass="emph" presetSubtype="2" fill="hold" nodeType="withEffect">
                                  <p:stCondLst>
                                    <p:cond delay="0"/>
                                  </p:stCondLst>
                                  <p:childTnLst>
                                    <p:animClr clrSpc="rgb" dir="cw">
                                      <p:cBhvr override="childStyle">
                                        <p:cTn id="38" dur="500" fill="hold"/>
                                        <p:tgtEl>
                                          <p:spTgt spid="3">
                                            <p:txEl>
                                              <p:pRg st="7" end="7"/>
                                            </p:txEl>
                                          </p:spTgt>
                                        </p:tgtEl>
                                        <p:attrNameLst>
                                          <p:attrName>style.color</p:attrName>
                                        </p:attrNameLst>
                                      </p:cBhvr>
                                      <p:to>
                                        <a:schemeClr val="tx2"/>
                                      </p:to>
                                    </p:animClr>
                                  </p:childTnLst>
                                </p:cTn>
                              </p:par>
                              <p:par>
                                <p:cTn id="39" presetID="3" presetClass="emph" presetSubtype="2" fill="hold" nodeType="withEffect">
                                  <p:stCondLst>
                                    <p:cond delay="0"/>
                                  </p:stCondLst>
                                  <p:childTnLst>
                                    <p:animClr clrSpc="rgb" dir="cw">
                                      <p:cBhvr override="childStyle">
                                        <p:cTn id="40" dur="500" fill="hold"/>
                                        <p:tgtEl>
                                          <p:spTgt spid="3">
                                            <p:txEl>
                                              <p:pRg st="8" end="8"/>
                                            </p:txEl>
                                          </p:spTgt>
                                        </p:tgtEl>
                                        <p:attrNameLst>
                                          <p:attrName>style.color</p:attrName>
                                        </p:attrNameLst>
                                      </p:cBhvr>
                                      <p:to>
                                        <a:schemeClr val="tx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3. Push Notification HTTP Response</a:t>
            </a:r>
          </a:p>
        </p:txBody>
      </p:sp>
      <p:sp>
        <p:nvSpPr>
          <p:cNvPr id="3" name="Content Placeholder 2"/>
          <p:cNvSpPr>
            <a:spLocks noGrp="1"/>
          </p:cNvSpPr>
          <p:nvPr>
            <p:ph type="body" sz="quarter" idx="10"/>
          </p:nvPr>
        </p:nvSpPr>
        <p:spPr>
          <a:xfrm>
            <a:off x="387532" y="1271590"/>
            <a:ext cx="8368939" cy="1641475"/>
          </a:xfrm>
        </p:spPr>
        <p:txBody>
          <a:bodyPr/>
          <a:lstStyle/>
          <a:p>
            <a:r>
              <a:rPr lang="en-US" dirty="0"/>
              <a:t>HTTP/1.1 200 OK</a:t>
            </a:r>
          </a:p>
          <a:p>
            <a:r>
              <a:rPr lang="en-US" dirty="0"/>
              <a:t>Content-Length: 0</a:t>
            </a:r>
          </a:p>
          <a:p>
            <a:r>
              <a:rPr lang="en-US" dirty="0"/>
              <a:t>X-WNS-NOTIFICATIONSTATUS: received</a:t>
            </a:r>
          </a:p>
          <a:p>
            <a:r>
              <a:rPr lang="en-US" dirty="0"/>
              <a:t>X-WNS-MSG-ID: 1ACD59E4683FE4BF</a:t>
            </a:r>
          </a:p>
          <a:p>
            <a:r>
              <a:rPr lang="en-US" dirty="0"/>
              <a:t>X-WNS-DEBUG-TRACE: </a:t>
            </a:r>
            <a:r>
              <a:rPr lang="en-US" dirty="0" smtClean="0"/>
              <a:t>DB3WNS4011434</a:t>
            </a:r>
            <a:endParaRPr lang="en-US" dirty="0"/>
          </a:p>
        </p:txBody>
      </p:sp>
      <p:sp>
        <p:nvSpPr>
          <p:cNvPr id="9" name="Content Placeholder 2"/>
          <p:cNvSpPr txBox="1">
            <a:spLocks/>
          </p:cNvSpPr>
          <p:nvPr/>
        </p:nvSpPr>
        <p:spPr>
          <a:xfrm>
            <a:off x="387532" y="3265085"/>
            <a:ext cx="8368939" cy="1251625"/>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600"/>
              </a:spcBef>
              <a:buFont typeface="Arial" pitchFamily="34" charset="0"/>
              <a:buNone/>
              <a:defRPr sz="2400" b="0" kern="1200">
                <a:ln>
                  <a:solidFill>
                    <a:schemeClr val="bg1">
                      <a:alpha val="0"/>
                    </a:schemeClr>
                  </a:solidFill>
                </a:ln>
                <a:solidFill>
                  <a:srgbClr val="595959"/>
                </a:solidFill>
                <a:latin typeface="Consolas" pitchFamily="49" charset="0"/>
                <a:ea typeface="+mn-ea"/>
                <a:cs typeface="Consolas" pitchFamily="49" charset="0"/>
              </a:defRPr>
            </a:lvl1pPr>
            <a:lvl2pPr marL="384954" indent="-7937"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761970"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3pPr>
            <a:lvl4pPr marL="1094009"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4pPr>
            <a:lvl5pPr marL="1426047" indent="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2"/>
                </a:solidFill>
                <a:latin typeface="Segoe UI Light" pitchFamily="34" charset="0"/>
              </a:rPr>
              <a:t>Important Notes</a:t>
            </a:r>
          </a:p>
          <a:p>
            <a:pPr marL="8336" lvl="2" indent="-4763" defTabSz="685375" fontAlgn="base">
              <a:spcBef>
                <a:spcPts val="225"/>
              </a:spcBef>
              <a:spcAft>
                <a:spcPct val="0"/>
              </a:spcAft>
            </a:pPr>
            <a:r>
              <a:rPr lang="en-US" dirty="0">
                <a:latin typeface="+mn-lt"/>
                <a:cs typeface="+mn-cs"/>
              </a:rPr>
              <a:t>Device can be offline or disconnected. Success indicates that the request was successfully received by WNS; not necessarily that the user saw it.</a:t>
            </a:r>
          </a:p>
          <a:p>
            <a:pPr marL="8336" lvl="2" indent="-4763" defTabSz="685375" fontAlgn="base">
              <a:spcBef>
                <a:spcPts val="225"/>
              </a:spcBef>
              <a:spcAft>
                <a:spcPct val="0"/>
              </a:spcAft>
            </a:pPr>
            <a:r>
              <a:rPr lang="en-US" dirty="0">
                <a:latin typeface="+mn-lt"/>
                <a:cs typeface="+mn-cs"/>
              </a:rPr>
              <a:t>Additional headers in the response for notification and device status.</a:t>
            </a:r>
          </a:p>
        </p:txBody>
      </p:sp>
    </p:spTree>
    <p:extLst>
      <p:ext uri="{BB962C8B-B14F-4D97-AF65-F5344CB8AC3E}">
        <p14:creationId xmlns:p14="http://schemas.microsoft.com/office/powerpoint/2010/main" val="1889186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447138" y="1785567"/>
            <a:ext cx="4420925" cy="1142621"/>
          </a:xfrm>
        </p:spPr>
        <p:txBody>
          <a:bodyPr/>
          <a:lstStyle/>
          <a:p>
            <a:r>
              <a:rPr lang="en-US" dirty="0"/>
              <a:t>Windows Push Notification </a:t>
            </a:r>
            <a:r>
              <a:rPr lang="en-US" dirty="0" smtClean="0"/>
              <a:t>Recipe</a:t>
            </a:r>
            <a:br>
              <a:rPr lang="en-US" dirty="0" smtClean="0"/>
            </a:br>
            <a:r>
              <a:rPr lang="en-US" dirty="0" smtClean="0"/>
              <a:t/>
            </a:r>
            <a:br>
              <a:rPr lang="en-US" dirty="0" smtClean="0"/>
            </a:br>
            <a:endParaRPr lang="en-US" dirty="0"/>
          </a:p>
        </p:txBody>
      </p:sp>
      <p:sp>
        <p:nvSpPr>
          <p:cNvPr id="2" name="Text Placeholder 1"/>
          <p:cNvSpPr>
            <a:spLocks noGrp="1"/>
          </p:cNvSpPr>
          <p:nvPr>
            <p:ph type="body" sz="quarter" idx="10"/>
          </p:nvPr>
        </p:nvSpPr>
        <p:spPr>
          <a:xfrm>
            <a:off x="1449020" y="3319174"/>
            <a:ext cx="6656137" cy="955904"/>
          </a:xfrm>
        </p:spPr>
        <p:txBody>
          <a:bodyPr/>
          <a:lstStyle/>
          <a:p>
            <a:r>
              <a:rPr lang="en-US" sz="5400" dirty="0"/>
              <a:t>Install-Package </a:t>
            </a:r>
            <a:r>
              <a:rPr lang="en-US" sz="5400" dirty="0" err="1"/>
              <a:t>WnsRecipe</a:t>
            </a:r>
            <a:endParaRPr lang="en-US" sz="5400" dirty="0"/>
          </a:p>
        </p:txBody>
      </p:sp>
    </p:spTree>
    <p:extLst>
      <p:ext uri="{BB962C8B-B14F-4D97-AF65-F5344CB8AC3E}">
        <p14:creationId xmlns:p14="http://schemas.microsoft.com/office/powerpoint/2010/main" val="22153237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3. Authentication Code</a:t>
            </a:r>
          </a:p>
        </p:txBody>
      </p:sp>
      <p:sp>
        <p:nvSpPr>
          <p:cNvPr id="3" name="Content Placeholder 2"/>
          <p:cNvSpPr>
            <a:spLocks noGrp="1"/>
          </p:cNvSpPr>
          <p:nvPr>
            <p:ph type="body" sz="quarter" idx="10"/>
          </p:nvPr>
        </p:nvSpPr>
        <p:spPr>
          <a:xfrm>
            <a:off x="387532" y="1271589"/>
            <a:ext cx="8368939" cy="2664832"/>
          </a:xfrm>
        </p:spPr>
        <p:txBody>
          <a:bodyPr/>
          <a:lstStyle/>
          <a:p>
            <a:r>
              <a:rPr lang="en-US" dirty="0">
                <a:solidFill>
                  <a:schemeClr val="accent4"/>
                </a:solidFill>
              </a:rPr>
              <a:t>//Include namespace  from the </a:t>
            </a:r>
            <a:r>
              <a:rPr lang="en-US" dirty="0" err="1">
                <a:solidFill>
                  <a:schemeClr val="accent4"/>
                </a:solidFill>
              </a:rPr>
              <a:t>WnsRecipe</a:t>
            </a:r>
            <a:r>
              <a:rPr lang="en-US" dirty="0">
                <a:solidFill>
                  <a:schemeClr val="accent4"/>
                </a:solidFill>
              </a:rPr>
              <a:t> installed via </a:t>
            </a:r>
            <a:r>
              <a:rPr lang="en-US" dirty="0" err="1">
                <a:solidFill>
                  <a:schemeClr val="accent4"/>
                </a:solidFill>
              </a:rPr>
              <a:t>NuGet</a:t>
            </a:r>
            <a:endParaRPr lang="en-US" dirty="0">
              <a:solidFill>
                <a:schemeClr val="accent2"/>
              </a:solidFill>
            </a:endParaRPr>
          </a:p>
          <a:p>
            <a:r>
              <a:rPr lang="en-US" dirty="0">
                <a:solidFill>
                  <a:schemeClr val="accent2"/>
                </a:solidFill>
              </a:rPr>
              <a:t>using</a:t>
            </a:r>
            <a:r>
              <a:rPr lang="en-US" dirty="0"/>
              <a:t> </a:t>
            </a:r>
            <a:r>
              <a:rPr lang="en-US" dirty="0" err="1"/>
              <a:t>NotificationsExtensions</a:t>
            </a:r>
            <a:r>
              <a:rPr lang="en-US"/>
              <a:t>;</a:t>
            </a:r>
          </a:p>
          <a:p>
            <a:endParaRPr lang="en-US" smtClean="0">
              <a:solidFill>
                <a:schemeClr val="accent4"/>
              </a:solidFill>
            </a:endParaRPr>
          </a:p>
          <a:p>
            <a:r>
              <a:rPr lang="en-US" dirty="0" smtClean="0">
                <a:solidFill>
                  <a:schemeClr val="accent4"/>
                </a:solidFill>
              </a:rPr>
              <a:t>// </a:t>
            </a:r>
            <a:r>
              <a:rPr lang="en-US" dirty="0">
                <a:solidFill>
                  <a:schemeClr val="accent4"/>
                </a:solidFill>
              </a:rPr>
              <a:t>Constructor takes your Package SID and secret key</a:t>
            </a:r>
          </a:p>
          <a:p>
            <a:r>
              <a:rPr lang="en-US" dirty="0" err="1">
                <a:solidFill>
                  <a:schemeClr val="accent6">
                    <a:lumMod val="60000"/>
                    <a:lumOff val="40000"/>
                  </a:schemeClr>
                </a:solidFill>
              </a:rPr>
              <a:t>IAccessTokenProvider</a:t>
            </a:r>
            <a:r>
              <a:rPr lang="en-US" dirty="0"/>
              <a:t> </a:t>
            </a:r>
            <a:r>
              <a:rPr lang="en-US" dirty="0">
                <a:solidFill>
                  <a:schemeClr val="bg2">
                    <a:lumMod val="10000"/>
                  </a:schemeClr>
                </a:solidFill>
              </a:rPr>
              <a:t>_</a:t>
            </a:r>
            <a:r>
              <a:rPr lang="en-US" dirty="0" err="1">
                <a:solidFill>
                  <a:schemeClr val="bg2">
                    <a:lumMod val="10000"/>
                  </a:schemeClr>
                </a:solidFill>
              </a:rPr>
              <a:t>tokenProvider</a:t>
            </a:r>
            <a:r>
              <a:rPr lang="en-US" dirty="0">
                <a:solidFill>
                  <a:schemeClr val="bg2">
                    <a:lumMod val="10000"/>
                  </a:schemeClr>
                </a:solidFill>
              </a:rPr>
              <a:t> </a:t>
            </a:r>
            <a:r>
              <a:rPr lang="en-US" dirty="0"/>
              <a:t>= </a:t>
            </a:r>
            <a:r>
              <a:rPr lang="en-US" dirty="0">
                <a:solidFill>
                  <a:schemeClr val="accent6"/>
                </a:solidFill>
              </a:rPr>
              <a:t>new</a:t>
            </a:r>
            <a:r>
              <a:rPr lang="en-US" dirty="0"/>
              <a:t> </a:t>
            </a:r>
            <a:r>
              <a:rPr lang="en-US" dirty="0" err="1" smtClean="0">
                <a:solidFill>
                  <a:schemeClr val="accent6">
                    <a:lumMod val="60000"/>
                    <a:lumOff val="40000"/>
                  </a:schemeClr>
                </a:solidFill>
              </a:rPr>
              <a:t>WnsAccessTokenProvider</a:t>
            </a:r>
            <a:r>
              <a:rPr lang="en-US" dirty="0" smtClean="0"/>
              <a:t>(</a:t>
            </a:r>
          </a:p>
          <a:p>
            <a:pPr marL="348872"/>
            <a:r>
              <a:rPr lang="en-US" dirty="0" smtClean="0">
                <a:solidFill>
                  <a:schemeClr val="accent5"/>
                </a:solidFill>
              </a:rPr>
              <a:t>"ms-app%3A%2F%2FS-1-15-2-1633617344-1232597856-4562071667-</a:t>
            </a:r>
          </a:p>
          <a:p>
            <a:r>
              <a:rPr lang="en-US" dirty="0" smtClean="0">
                <a:solidFill>
                  <a:schemeClr val="accent5"/>
                </a:solidFill>
              </a:rPr>
              <a:t>7893084900-2692585271-282905334-531217761"</a:t>
            </a:r>
            <a:r>
              <a:rPr lang="en-US" dirty="0" smtClean="0"/>
              <a:t>,</a:t>
            </a:r>
          </a:p>
          <a:p>
            <a:pPr marL="348872"/>
            <a:r>
              <a:rPr lang="en-US" dirty="0" smtClean="0">
                <a:solidFill>
                  <a:schemeClr val="accent5"/>
                </a:solidFill>
              </a:rPr>
              <a:t>"</a:t>
            </a:r>
            <a:r>
              <a:rPr lang="en-US" dirty="0">
                <a:solidFill>
                  <a:schemeClr val="accent5"/>
                </a:solidFill>
              </a:rPr>
              <a:t>XEvTg3USjIpvdWLBFcv44sJHRKcid43QXWfNx3YiJ4g"</a:t>
            </a:r>
            <a:r>
              <a:rPr lang="en-US" dirty="0"/>
              <a:t>);</a:t>
            </a:r>
          </a:p>
        </p:txBody>
      </p:sp>
    </p:spTree>
    <p:extLst>
      <p:ext uri="{BB962C8B-B14F-4D97-AF65-F5344CB8AC3E}">
        <p14:creationId xmlns:p14="http://schemas.microsoft.com/office/powerpoint/2010/main" val="39788066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Session Contents</a:t>
            </a:r>
            <a:endParaRPr lang="en-US" dirty="0"/>
          </a:p>
        </p:txBody>
      </p:sp>
      <p:sp>
        <p:nvSpPr>
          <p:cNvPr id="5" name="Content Placeholder 4"/>
          <p:cNvSpPr>
            <a:spLocks noGrp="1"/>
          </p:cNvSpPr>
          <p:nvPr>
            <p:ph type="body" sz="quarter" idx="11"/>
          </p:nvPr>
        </p:nvSpPr>
        <p:spPr>
          <a:xfrm>
            <a:off x="2606032" y="1345148"/>
            <a:ext cx="5210341" cy="3367607"/>
          </a:xfrm>
        </p:spPr>
        <p:txBody>
          <a:bodyPr/>
          <a:lstStyle/>
          <a:p>
            <a:pPr marL="0" indent="2382"/>
            <a:r>
              <a:rPr lang="en-US" sz="2100" dirty="0">
                <a:solidFill>
                  <a:schemeClr val="accent2">
                    <a:alpha val="99000"/>
                  </a:schemeClr>
                </a:solidFill>
              </a:rPr>
              <a:t>Review of Live Tiles</a:t>
            </a:r>
          </a:p>
          <a:p>
            <a:pPr marL="0" indent="2382"/>
            <a:r>
              <a:rPr lang="en-US" sz="2100" dirty="0">
                <a:solidFill>
                  <a:schemeClr val="accent2">
                    <a:alpha val="99000"/>
                  </a:schemeClr>
                </a:solidFill>
              </a:rPr>
              <a:t>A deep dive on using the </a:t>
            </a:r>
            <a:br>
              <a:rPr lang="en-US" sz="2100" dirty="0">
                <a:solidFill>
                  <a:schemeClr val="accent2">
                    <a:alpha val="99000"/>
                  </a:schemeClr>
                </a:solidFill>
              </a:rPr>
            </a:br>
            <a:r>
              <a:rPr lang="en-US" sz="2100" dirty="0">
                <a:solidFill>
                  <a:schemeClr val="accent2">
                    <a:alpha val="99000"/>
                  </a:schemeClr>
                </a:solidFill>
              </a:rPr>
              <a:t>Windows Push Notification Service</a:t>
            </a:r>
          </a:p>
          <a:p>
            <a:pPr marL="0" indent="2382"/>
            <a:r>
              <a:rPr lang="en-US" sz="2100" dirty="0">
                <a:solidFill>
                  <a:schemeClr val="accent2">
                    <a:alpha val="99000"/>
                  </a:schemeClr>
                </a:solidFill>
              </a:rPr>
              <a:t>Introduction to the Windows </a:t>
            </a:r>
            <a:br>
              <a:rPr lang="en-US" sz="2100" dirty="0">
                <a:solidFill>
                  <a:schemeClr val="accent2">
                    <a:alpha val="99000"/>
                  </a:schemeClr>
                </a:solidFill>
              </a:rPr>
            </a:br>
            <a:r>
              <a:rPr lang="en-US" sz="2100" dirty="0">
                <a:solidFill>
                  <a:schemeClr val="accent2">
                    <a:alpha val="99000"/>
                  </a:schemeClr>
                </a:solidFill>
              </a:rPr>
              <a:t>Azure Toolkit for Windows 8 </a:t>
            </a:r>
          </a:p>
          <a:p>
            <a:pPr marL="0" indent="2382"/>
            <a:r>
              <a:rPr lang="en-US" sz="2100" dirty="0">
                <a:solidFill>
                  <a:schemeClr val="accent2">
                    <a:alpha val="99000"/>
                  </a:schemeClr>
                </a:solidFill>
              </a:rPr>
              <a:t>You’ll leave with examples of how to</a:t>
            </a:r>
          </a:p>
          <a:p>
            <a:pPr marL="0" lvl="1" indent="2382"/>
            <a:r>
              <a:rPr lang="en-US" sz="1400" dirty="0">
                <a:solidFill>
                  <a:schemeClr val="tx1">
                    <a:lumMod val="75000"/>
                    <a:lumOff val="25000"/>
                    <a:alpha val="99000"/>
                  </a:schemeClr>
                </a:solidFill>
              </a:rPr>
              <a:t>Enable push notifications in your applications</a:t>
            </a:r>
          </a:p>
          <a:p>
            <a:pPr marL="0" lvl="1" indent="2382"/>
            <a:r>
              <a:rPr lang="en-US" sz="1400" dirty="0">
                <a:solidFill>
                  <a:schemeClr val="tx1">
                    <a:lumMod val="75000"/>
                    <a:lumOff val="25000"/>
                    <a:alpha val="99000"/>
                  </a:schemeClr>
                </a:solidFill>
              </a:rPr>
              <a:t>Build a push service using Windows Azure</a:t>
            </a:r>
          </a:p>
        </p:txBody>
      </p:sp>
    </p:spTree>
    <p:extLst>
      <p:ext uri="{BB962C8B-B14F-4D97-AF65-F5344CB8AC3E}">
        <p14:creationId xmlns:p14="http://schemas.microsoft.com/office/powerpoint/2010/main" val="393782795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Push </a:t>
            </a:r>
            <a:r>
              <a:rPr lang="en-US" dirty="0"/>
              <a:t>Notification Code</a:t>
            </a:r>
          </a:p>
        </p:txBody>
      </p:sp>
      <p:sp>
        <p:nvSpPr>
          <p:cNvPr id="3" name="Text Placeholder 2"/>
          <p:cNvSpPr>
            <a:spLocks noGrp="1"/>
          </p:cNvSpPr>
          <p:nvPr>
            <p:ph type="body" sz="quarter" idx="10"/>
          </p:nvPr>
        </p:nvSpPr>
        <p:spPr>
          <a:xfrm>
            <a:off x="387532" y="1133061"/>
            <a:ext cx="8368939" cy="3893374"/>
          </a:xfrm>
        </p:spPr>
        <p:txBody>
          <a:bodyPr/>
          <a:lstStyle/>
          <a:p>
            <a:r>
              <a:rPr lang="en-US" sz="1600" dirty="0" smtClean="0">
                <a:solidFill>
                  <a:schemeClr val="accent4"/>
                </a:solidFill>
              </a:rPr>
              <a:t>//Include namespace  from the </a:t>
            </a:r>
            <a:r>
              <a:rPr lang="en-US" sz="1600" dirty="0" err="1" smtClean="0">
                <a:solidFill>
                  <a:schemeClr val="accent4"/>
                </a:solidFill>
              </a:rPr>
              <a:t>WnsRecipe</a:t>
            </a:r>
            <a:r>
              <a:rPr lang="en-US" sz="1600" dirty="0" smtClean="0">
                <a:solidFill>
                  <a:schemeClr val="accent4"/>
                </a:solidFill>
              </a:rPr>
              <a:t> installed via </a:t>
            </a:r>
            <a:r>
              <a:rPr lang="en-US" sz="1600" dirty="0" err="1" smtClean="0">
                <a:solidFill>
                  <a:schemeClr val="accent4"/>
                </a:solidFill>
              </a:rPr>
              <a:t>NuGet</a:t>
            </a:r>
            <a:endParaRPr lang="en-US" sz="1600" dirty="0" smtClean="0">
              <a:solidFill>
                <a:schemeClr val="accent2"/>
              </a:solidFill>
            </a:endParaRPr>
          </a:p>
          <a:p>
            <a:r>
              <a:rPr lang="en-US" sz="1600" dirty="0" smtClean="0">
                <a:solidFill>
                  <a:schemeClr val="accent2"/>
                </a:solidFill>
              </a:rPr>
              <a:t>using</a:t>
            </a:r>
            <a:r>
              <a:rPr lang="en-US" sz="1600" dirty="0" smtClean="0"/>
              <a:t> </a:t>
            </a:r>
            <a:r>
              <a:rPr lang="en-US" sz="1600" dirty="0" err="1"/>
              <a:t>NotificationsExtensions</a:t>
            </a:r>
            <a:r>
              <a:rPr lang="en-US" sz="1600" dirty="0"/>
              <a:t>;</a:t>
            </a:r>
          </a:p>
          <a:p>
            <a:r>
              <a:rPr lang="en-US" sz="1600" dirty="0">
                <a:solidFill>
                  <a:schemeClr val="accent2"/>
                </a:solidFill>
              </a:rPr>
              <a:t>using</a:t>
            </a:r>
            <a:r>
              <a:rPr lang="en-US" sz="1600" dirty="0"/>
              <a:t> </a:t>
            </a:r>
            <a:r>
              <a:rPr lang="en-US" sz="1600" dirty="0" err="1"/>
              <a:t>NotificationsExtensions.ToastContent</a:t>
            </a:r>
            <a:r>
              <a:rPr lang="en-US" sz="1600" dirty="0"/>
              <a:t>;</a:t>
            </a:r>
          </a:p>
          <a:p>
            <a:r>
              <a:rPr lang="en-US" sz="1600" dirty="0" smtClean="0">
                <a:solidFill>
                  <a:schemeClr val="accent4"/>
                </a:solidFill>
              </a:rPr>
              <a:t>// </a:t>
            </a:r>
            <a:r>
              <a:rPr lang="en-US" sz="1600" dirty="0">
                <a:solidFill>
                  <a:schemeClr val="accent4"/>
                </a:solidFill>
              </a:rPr>
              <a:t>Sending a Toast Notification with the </a:t>
            </a:r>
            <a:r>
              <a:rPr lang="en-US" sz="1600" dirty="0" err="1">
                <a:solidFill>
                  <a:schemeClr val="accent4"/>
                </a:solidFill>
              </a:rPr>
              <a:t>WnsRecipe</a:t>
            </a:r>
            <a:r>
              <a:rPr lang="en-US" sz="1600" dirty="0">
                <a:solidFill>
                  <a:schemeClr val="accent4"/>
                </a:solidFill>
              </a:rPr>
              <a:t> </a:t>
            </a:r>
            <a:r>
              <a:rPr lang="en-US" sz="1600" dirty="0" err="1">
                <a:solidFill>
                  <a:schemeClr val="accent4"/>
                </a:solidFill>
              </a:rPr>
              <a:t>NuGet</a:t>
            </a:r>
            <a:r>
              <a:rPr lang="en-US" sz="1600" dirty="0">
                <a:solidFill>
                  <a:schemeClr val="accent4"/>
                </a:solidFill>
              </a:rPr>
              <a:t> Package</a:t>
            </a:r>
            <a:endParaRPr lang="en-US" sz="1600" dirty="0">
              <a:solidFill>
                <a:schemeClr val="accent2"/>
              </a:solidFill>
            </a:endParaRPr>
          </a:p>
          <a:p>
            <a:r>
              <a:rPr lang="en-US" sz="1600" dirty="0" err="1">
                <a:solidFill>
                  <a:schemeClr val="accent2"/>
                </a:solidFill>
              </a:rPr>
              <a:t>var</a:t>
            </a:r>
            <a:r>
              <a:rPr lang="en-US" sz="1600" dirty="0"/>
              <a:t> toast = </a:t>
            </a:r>
            <a:r>
              <a:rPr lang="en-US" sz="1600" dirty="0">
                <a:solidFill>
                  <a:schemeClr val="accent6"/>
                </a:solidFill>
              </a:rPr>
              <a:t>ToastContentFactory</a:t>
            </a:r>
            <a:r>
              <a:rPr lang="en-US" sz="1600" dirty="0"/>
              <a:t>.CreateToastImageAndText02();</a:t>
            </a:r>
          </a:p>
          <a:p>
            <a:r>
              <a:rPr lang="en-US" sz="1600" dirty="0" err="1"/>
              <a:t>toast.Image.Src</a:t>
            </a:r>
            <a:r>
              <a:rPr lang="en-US" sz="1600" dirty="0"/>
              <a:t> = </a:t>
            </a:r>
            <a:r>
              <a:rPr lang="en-US" sz="1600" dirty="0">
                <a:solidFill>
                  <a:srgbClr val="C00000"/>
                </a:solidFill>
              </a:rPr>
              <a:t>"https://demosa.blob.core.windows.net/toastImg1.png"</a:t>
            </a:r>
            <a:r>
              <a:rPr lang="en-US" sz="1600" dirty="0"/>
              <a:t>;</a:t>
            </a:r>
            <a:endParaRPr lang="en-US" sz="1600" dirty="0">
              <a:solidFill>
                <a:srgbClr val="C00000"/>
              </a:solidFill>
            </a:endParaRPr>
          </a:p>
          <a:p>
            <a:r>
              <a:rPr lang="en-US" sz="1600" dirty="0" err="1"/>
              <a:t>toast.TextHeading.Text</a:t>
            </a:r>
            <a:r>
              <a:rPr lang="en-US" sz="1600" dirty="0"/>
              <a:t> = </a:t>
            </a:r>
            <a:r>
              <a:rPr lang="en-US" sz="1600" dirty="0">
                <a:solidFill>
                  <a:srgbClr val="C00000"/>
                </a:solidFill>
              </a:rPr>
              <a:t>"Miguel Saenz comment on your status"</a:t>
            </a:r>
            <a:r>
              <a:rPr lang="en-US" sz="1600" dirty="0"/>
              <a:t>;</a:t>
            </a:r>
          </a:p>
          <a:p>
            <a:r>
              <a:rPr lang="en-US" sz="1600" dirty="0" err="1"/>
              <a:t>toast.TextBodyWrap.Text</a:t>
            </a:r>
            <a:r>
              <a:rPr lang="en-US" sz="1600" dirty="0"/>
              <a:t> = </a:t>
            </a:r>
            <a:r>
              <a:rPr lang="en-US" sz="1600" dirty="0">
                <a:solidFill>
                  <a:srgbClr val="C00000"/>
                </a:solidFill>
              </a:rPr>
              <a:t>"I love that quote! How have you ..."</a:t>
            </a:r>
            <a:r>
              <a:rPr lang="en-US" sz="1600" dirty="0"/>
              <a:t>;</a:t>
            </a:r>
          </a:p>
          <a:p>
            <a:endParaRPr lang="en-US" sz="1500" dirty="0" smtClean="0">
              <a:solidFill>
                <a:schemeClr val="accent6"/>
              </a:solidFill>
            </a:endParaRPr>
          </a:p>
          <a:p>
            <a:r>
              <a:rPr lang="en-US" sz="1500" dirty="0" err="1" smtClean="0">
                <a:solidFill>
                  <a:schemeClr val="accent6"/>
                </a:solidFill>
              </a:rPr>
              <a:t>NotificationSendResult</a:t>
            </a:r>
            <a:r>
              <a:rPr lang="en-US" sz="1500" dirty="0" smtClean="0"/>
              <a:t> </a:t>
            </a:r>
            <a:r>
              <a:rPr lang="en-US" sz="1500" dirty="0"/>
              <a:t>result = </a:t>
            </a:r>
          </a:p>
          <a:p>
            <a:r>
              <a:rPr lang="en-US" sz="1500" dirty="0"/>
              <a:t>   </a:t>
            </a:r>
            <a:r>
              <a:rPr lang="en-US" sz="1500" dirty="0" err="1"/>
              <a:t>toast.Send</a:t>
            </a:r>
            <a:r>
              <a:rPr lang="en-US" sz="1500" dirty="0"/>
              <a:t>(</a:t>
            </a:r>
            <a:r>
              <a:rPr lang="en-US" sz="1500" dirty="0">
                <a:solidFill>
                  <a:schemeClr val="accent2"/>
                </a:solidFill>
              </a:rPr>
              <a:t>new</a:t>
            </a:r>
            <a:r>
              <a:rPr lang="en-US" sz="1500" dirty="0"/>
              <a:t> Uri(</a:t>
            </a:r>
            <a:r>
              <a:rPr lang="en-US" sz="1500" dirty="0">
                <a:solidFill>
                  <a:srgbClr val="C00000"/>
                </a:solidFill>
              </a:rPr>
              <a:t>"</a:t>
            </a:r>
            <a:r>
              <a:rPr lang="nn-NO" sz="1500" dirty="0">
                <a:solidFill>
                  <a:srgbClr val="C00000"/>
                </a:solidFill>
              </a:rPr>
              <a:t>https://db3.notify.windows.com/?token=AQI8iP%2OtQE%3d</a:t>
            </a:r>
            <a:r>
              <a:rPr lang="en-US" sz="1500" dirty="0">
                <a:solidFill>
                  <a:srgbClr val="C00000"/>
                </a:solidFill>
              </a:rPr>
              <a:t>"</a:t>
            </a:r>
            <a:r>
              <a:rPr lang="en-US" sz="1500" dirty="0"/>
              <a:t>)</a:t>
            </a:r>
          </a:p>
          <a:p>
            <a:r>
              <a:rPr lang="en-US" sz="1500" dirty="0"/>
              <a:t>	, </a:t>
            </a:r>
            <a:r>
              <a:rPr lang="en-US" sz="1500" dirty="0">
                <a:solidFill>
                  <a:srgbClr val="FF0000"/>
                </a:solidFill>
              </a:rPr>
              <a:t>_</a:t>
            </a:r>
            <a:r>
              <a:rPr lang="en-US" sz="1500" dirty="0" err="1">
                <a:solidFill>
                  <a:srgbClr val="FF0000"/>
                </a:solidFill>
              </a:rPr>
              <a:t>tokenProvider</a:t>
            </a:r>
            <a:r>
              <a:rPr lang="en-US" sz="1500" dirty="0"/>
              <a:t>);</a:t>
            </a:r>
            <a:endParaRPr lang="en-US" sz="1500" dirty="0">
              <a:solidFill>
                <a:schemeClr val="accent2"/>
              </a:solidFill>
            </a:endParaRPr>
          </a:p>
          <a:p>
            <a:endParaRPr lang="en-US" sz="1500" dirty="0"/>
          </a:p>
        </p:txBody>
      </p:sp>
      <p:pic>
        <p:nvPicPr>
          <p:cNvPr id="6" name="Picture 2"/>
          <p:cNvPicPr>
            <a:picLocks noChangeAspect="1" noChangeArrowheads="1"/>
          </p:cNvPicPr>
          <p:nvPr/>
        </p:nvPicPr>
        <p:blipFill rotWithShape="1">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l="53488" t="50869" r="18403" b="37511"/>
          <a:stretch/>
        </p:blipFill>
        <p:spPr bwMode="auto">
          <a:xfrm>
            <a:off x="6417414" y="4456977"/>
            <a:ext cx="2572420" cy="597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1162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2" decel="10000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additive="base">
                                        <p:cTn id="62" dur="750" fill="hold"/>
                                        <p:tgtEl>
                                          <p:spTgt spid="6"/>
                                        </p:tgtEl>
                                        <p:attrNameLst>
                                          <p:attrName>ppt_x</p:attrName>
                                        </p:attrNameLst>
                                      </p:cBhvr>
                                      <p:tavLst>
                                        <p:tav tm="0">
                                          <p:val>
                                            <p:strVal val="1+#ppt_w/2"/>
                                          </p:val>
                                        </p:tav>
                                        <p:tav tm="100000">
                                          <p:val>
                                            <p:strVal val="#ppt_x"/>
                                          </p:val>
                                        </p:tav>
                                      </p:tavLst>
                                    </p:anim>
                                    <p:anim calcmode="lin" valueType="num">
                                      <p:cBhvr additive="base">
                                        <p:cTn id="6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30662" y="4701023"/>
            <a:ext cx="2147767" cy="4424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ts val="150"/>
              </a:spcBef>
              <a:spcAft>
                <a:spcPct val="0"/>
              </a:spcAft>
            </a:pPr>
            <a:endParaRPr lang="en-US" sz="21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Summary</a:t>
            </a:r>
            <a:endParaRPr lang="en-US" dirty="0"/>
          </a:p>
        </p:txBody>
      </p:sp>
      <p:sp>
        <p:nvSpPr>
          <p:cNvPr id="4" name="TextBox 3"/>
          <p:cNvSpPr txBox="1"/>
          <p:nvPr/>
        </p:nvSpPr>
        <p:spPr>
          <a:xfrm>
            <a:off x="5311033" y="1077685"/>
            <a:ext cx="3442343" cy="1913054"/>
          </a:xfrm>
          <a:prstGeom prst="rect">
            <a:avLst/>
          </a:prstGeom>
          <a:noFill/>
        </p:spPr>
        <p:txBody>
          <a:bodyPr wrap="square" lIns="0" tIns="0" rIns="0" bIns="0" rtlCol="0">
            <a:noAutofit/>
          </a:bodyPr>
          <a:lstStyle/>
          <a:p>
            <a:pPr marL="304817" indent="-304817" defTabSz="685375" fontAlgn="base">
              <a:lnSpc>
                <a:spcPct val="90000"/>
              </a:lnSpc>
              <a:spcAft>
                <a:spcPts val="1350"/>
              </a:spcAft>
              <a:buClr>
                <a:srgbClr val="FF8A00"/>
              </a:buClr>
              <a:buFont typeface="+mj-lt"/>
              <a:buAutoNum type="arabicPeriod"/>
            </a:pPr>
            <a:r>
              <a:rPr lang="en-US" sz="2100" dirty="0">
                <a:ln>
                  <a:solidFill>
                    <a:srgbClr val="FFFFFF">
                      <a:alpha val="0"/>
                    </a:srgbClr>
                  </a:solidFill>
                </a:ln>
                <a:solidFill>
                  <a:srgbClr val="595959">
                    <a:alpha val="99000"/>
                  </a:srgbClr>
                </a:solidFill>
              </a:rPr>
              <a:t>Request Channel URI</a:t>
            </a:r>
          </a:p>
          <a:p>
            <a:pPr marL="304817" indent="-304817" defTabSz="685375" fontAlgn="base">
              <a:lnSpc>
                <a:spcPct val="90000"/>
              </a:lnSpc>
              <a:spcAft>
                <a:spcPts val="1350"/>
              </a:spcAft>
              <a:buClr>
                <a:srgbClr val="FF8A00"/>
              </a:buClr>
              <a:buFont typeface="+mj-lt"/>
              <a:buAutoNum type="arabicPeriod"/>
            </a:pPr>
            <a:r>
              <a:rPr lang="en-US" sz="2100" dirty="0">
                <a:ln>
                  <a:solidFill>
                    <a:srgbClr val="FFFFFF">
                      <a:alpha val="0"/>
                    </a:srgbClr>
                  </a:solidFill>
                </a:ln>
                <a:solidFill>
                  <a:srgbClr val="595959">
                    <a:alpha val="99000"/>
                  </a:srgbClr>
                </a:solidFill>
              </a:rPr>
              <a:t>Register with your </a:t>
            </a:r>
            <a:br>
              <a:rPr lang="en-US" sz="2100" dirty="0">
                <a:ln>
                  <a:solidFill>
                    <a:srgbClr val="FFFFFF">
                      <a:alpha val="0"/>
                    </a:srgbClr>
                  </a:solidFill>
                </a:ln>
                <a:solidFill>
                  <a:srgbClr val="595959">
                    <a:alpha val="99000"/>
                  </a:srgbClr>
                </a:solidFill>
              </a:rPr>
            </a:br>
            <a:r>
              <a:rPr lang="en-US" sz="2100" dirty="0">
                <a:ln>
                  <a:solidFill>
                    <a:srgbClr val="FFFFFF">
                      <a:alpha val="0"/>
                    </a:srgbClr>
                  </a:solidFill>
                </a:ln>
                <a:solidFill>
                  <a:srgbClr val="595959">
                    <a:alpha val="99000"/>
                  </a:srgbClr>
                </a:solidFill>
              </a:rPr>
              <a:t>Cloud Service</a:t>
            </a:r>
          </a:p>
          <a:p>
            <a:pPr marL="304817" indent="-304817" defTabSz="685375" fontAlgn="base">
              <a:lnSpc>
                <a:spcPct val="90000"/>
              </a:lnSpc>
              <a:spcAft>
                <a:spcPts val="1350"/>
              </a:spcAft>
              <a:buClr>
                <a:srgbClr val="FF8A00"/>
              </a:buClr>
              <a:buFont typeface="+mj-lt"/>
              <a:buAutoNum type="arabicPeriod"/>
            </a:pPr>
            <a:r>
              <a:rPr lang="en-US" sz="2100" dirty="0">
                <a:ln>
                  <a:solidFill>
                    <a:srgbClr val="FFFFFF">
                      <a:alpha val="0"/>
                    </a:srgbClr>
                  </a:solidFill>
                </a:ln>
                <a:solidFill>
                  <a:srgbClr val="595959">
                    <a:alpha val="99000"/>
                  </a:srgbClr>
                </a:solidFill>
              </a:rPr>
              <a:t>Authenticate &amp; </a:t>
            </a:r>
            <a:br>
              <a:rPr lang="en-US" sz="2100" dirty="0">
                <a:ln>
                  <a:solidFill>
                    <a:srgbClr val="FFFFFF">
                      <a:alpha val="0"/>
                    </a:srgbClr>
                  </a:solidFill>
                </a:ln>
                <a:solidFill>
                  <a:srgbClr val="595959">
                    <a:alpha val="99000"/>
                  </a:srgbClr>
                </a:solidFill>
              </a:rPr>
            </a:br>
            <a:r>
              <a:rPr lang="en-US" sz="21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388245" y="1012373"/>
            <a:ext cx="1724350" cy="387051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spcCol="0" rtlCol="0" anchor="t" anchorCtr="0" compatLnSpc="1">
            <a:prstTxWarp prst="textNoShape">
              <a:avLst/>
            </a:prstTxWarp>
          </a:bodyPr>
          <a:lstStyle/>
          <a:p>
            <a:pPr algn="ctr" defTabSz="685375" fontAlgn="base">
              <a:spcBef>
                <a:spcPts val="450"/>
              </a:spcBef>
              <a:spcAft>
                <a:spcPts val="450"/>
              </a:spcAft>
            </a:pPr>
            <a:r>
              <a:rPr lang="en-US" sz="2100" spc="-113"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564441" y="3327849"/>
            <a:ext cx="1371957" cy="13716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68583"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914248" fontAlgn="base">
              <a:lnSpc>
                <a:spcPct val="90000"/>
              </a:lnSpc>
              <a:spcBef>
                <a:spcPct val="0"/>
              </a:spcBef>
              <a:spcAft>
                <a:spcPct val="0"/>
              </a:spcAft>
            </a:pPr>
            <a:r>
              <a:rPr lang="en-US" sz="1500" spc="-38"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564441" y="1464050"/>
            <a:ext cx="1371957" cy="13716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68583"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Metro Style App</a:t>
            </a:r>
          </a:p>
        </p:txBody>
      </p:sp>
      <p:sp>
        <p:nvSpPr>
          <p:cNvPr id="10" name="Rounded Rectangle 21"/>
          <p:cNvSpPr/>
          <p:nvPr/>
        </p:nvSpPr>
        <p:spPr bwMode="auto">
          <a:xfrm>
            <a:off x="3265546" y="1012372"/>
            <a:ext cx="1577751" cy="157734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68583"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Cloud Service</a:t>
            </a:r>
          </a:p>
        </p:txBody>
      </p:sp>
      <p:sp>
        <p:nvSpPr>
          <p:cNvPr id="13" name="Rounded Rectangle 18"/>
          <p:cNvSpPr/>
          <p:nvPr/>
        </p:nvSpPr>
        <p:spPr bwMode="auto">
          <a:xfrm>
            <a:off x="3265546" y="3305545"/>
            <a:ext cx="1577751" cy="157734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0"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103705" y="2835653"/>
            <a:ext cx="586745" cy="492199"/>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1936399" y="2015086"/>
            <a:ext cx="1329146" cy="432968"/>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smtClean="0">
                  <a:solidFill>
                    <a:srgbClr val="FF8A00">
                      <a:alpha val="99000"/>
                    </a:srgbClr>
                  </a:solidFill>
                </a:rPr>
                <a:t>(2)</a:t>
              </a:r>
              <a:endParaRPr lang="en-US" dirty="0">
                <a:solidFill>
                  <a:srgbClr val="FF8A00">
                    <a:alpha val="99000"/>
                  </a:srgbClr>
                </a:solidFill>
              </a:endParaRPr>
            </a:p>
          </p:txBody>
        </p:sp>
      </p:grpSp>
      <p:grpSp>
        <p:nvGrpSpPr>
          <p:cNvPr id="31" name="Group 30"/>
          <p:cNvGrpSpPr/>
          <p:nvPr/>
        </p:nvGrpSpPr>
        <p:grpSpPr>
          <a:xfrm>
            <a:off x="3887191" y="2589712"/>
            <a:ext cx="700439" cy="715832"/>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1936398" y="3702876"/>
            <a:ext cx="1329145" cy="452807"/>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3521211" y="1435475"/>
            <a:ext cx="1066421" cy="56889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68583" tIns="34292" rIns="68583" bIns="34292" numCol="1" anchor="t" anchorCtr="0" compatLnSpc="1">
            <a:prstTxWarp prst="textNoShape">
              <a:avLst/>
            </a:prstTxWarp>
          </a:bodyPr>
          <a:lstStyle/>
          <a:p>
            <a:endParaRPr lang="en-US">
              <a:solidFill>
                <a:srgbClr val="292929"/>
              </a:solidFill>
            </a:endParaRPr>
          </a:p>
        </p:txBody>
      </p:sp>
      <p:sp>
        <p:nvSpPr>
          <p:cNvPr id="34" name="Freeform 58"/>
          <p:cNvSpPr>
            <a:spLocks noEditPoints="1"/>
          </p:cNvSpPr>
          <p:nvPr/>
        </p:nvSpPr>
        <p:spPr bwMode="black">
          <a:xfrm>
            <a:off x="3722713" y="3554397"/>
            <a:ext cx="663414" cy="71087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1732" tIns="30866" rIns="61732" bIns="30866" numCol="1" anchor="t" anchorCtr="0" compatLnSpc="1">
            <a:prstTxWarp prst="textNoShape">
              <a:avLst/>
            </a:prstTxWarp>
          </a:bodyPr>
          <a:lstStyle/>
          <a:p>
            <a:endParaRPr lang="en-US" sz="1200">
              <a:solidFill>
                <a:srgbClr val="292929"/>
              </a:solidFill>
            </a:endParaRPr>
          </a:p>
        </p:txBody>
      </p:sp>
      <p:grpSp>
        <p:nvGrpSpPr>
          <p:cNvPr id="35" name="Group 34"/>
          <p:cNvGrpSpPr/>
          <p:nvPr/>
        </p:nvGrpSpPr>
        <p:grpSpPr bwMode="black">
          <a:xfrm>
            <a:off x="858752" y="1753828"/>
            <a:ext cx="783336" cy="637112"/>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292929"/>
                </a:solidFill>
              </a:endParaRPr>
            </a:p>
          </p:txBody>
        </p:sp>
      </p:grpSp>
      <p:sp>
        <p:nvSpPr>
          <p:cNvPr id="39" name="Freeform 6"/>
          <p:cNvSpPr>
            <a:spLocks noEditPoints="1"/>
          </p:cNvSpPr>
          <p:nvPr/>
        </p:nvSpPr>
        <p:spPr bwMode="auto">
          <a:xfrm>
            <a:off x="957487" y="3524201"/>
            <a:ext cx="585866" cy="602905"/>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3" tIns="34292" rIns="68583" bIns="34292" numCol="1" anchor="t" anchorCtr="0" compatLnSpc="1">
            <a:prstTxWarp prst="textNoShape">
              <a:avLst/>
            </a:prstTxWarp>
          </a:bodyPr>
          <a:lstStyle/>
          <a:p>
            <a:endParaRPr lang="en-US">
              <a:solidFill>
                <a:srgbClr val="292929"/>
              </a:solidFill>
            </a:endParaRPr>
          </a:p>
        </p:txBody>
      </p:sp>
    </p:spTree>
    <p:extLst>
      <p:ext uri="{BB962C8B-B14F-4D97-AF65-F5344CB8AC3E}">
        <p14:creationId xmlns:p14="http://schemas.microsoft.com/office/powerpoint/2010/main" val="780940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par>
                          <p:cTn id="27" fill="hold">
                            <p:stCondLst>
                              <p:cond delay="750"/>
                            </p:stCondLst>
                            <p:childTnLst>
                              <p:par>
                                <p:cTn id="28" presetID="10" presetClass="entr" presetSubtype="0"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0"/>
            <a:ext cx="914400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ts val="150"/>
              </a:spcBef>
              <a:spcAft>
                <a:spcPct val="0"/>
              </a:spcAft>
            </a:pPr>
            <a:endParaRPr lang="en-US" sz="2100" dirty="0">
              <a:ln>
                <a:solidFill>
                  <a:schemeClr val="bg1">
                    <a:alpha val="0"/>
                  </a:schemeClr>
                </a:solidFill>
              </a:ln>
              <a:solidFill>
                <a:schemeClr val="bg1"/>
              </a:solidFill>
            </a:endParaRPr>
          </a:p>
        </p:txBody>
      </p:sp>
      <p:sp>
        <p:nvSpPr>
          <p:cNvPr id="85" name="Text Placeholder 2"/>
          <p:cNvSpPr txBox="1">
            <a:spLocks/>
          </p:cNvSpPr>
          <p:nvPr/>
        </p:nvSpPr>
        <p:spPr>
          <a:xfrm>
            <a:off x="395748" y="2899987"/>
            <a:ext cx="3785849" cy="1190069"/>
          </a:xfrm>
          <a:prstGeom prst="rect">
            <a:avLst/>
          </a:prstGeom>
        </p:spPr>
        <p:txBody>
          <a:bodyPr vert="horz" wrap="square" lIns="68583"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685375" fontAlgn="base">
              <a:lnSpc>
                <a:spcPct val="90000"/>
              </a:lnSpc>
              <a:spcBef>
                <a:spcPts val="0"/>
              </a:spcBef>
              <a:spcAft>
                <a:spcPts val="1350"/>
              </a:spcAft>
              <a:buNone/>
            </a:pPr>
            <a:r>
              <a:rPr lang="en-US" sz="1500" dirty="0">
                <a:solidFill>
                  <a:schemeClr val="bg1">
                    <a:alpha val="99000"/>
                  </a:schemeClr>
                </a:solidFill>
              </a:rPr>
              <a:t>Secure, web based API for </a:t>
            </a:r>
            <a:br>
              <a:rPr lang="en-US" sz="1500" dirty="0">
                <a:solidFill>
                  <a:schemeClr val="bg1">
                    <a:alpha val="99000"/>
                  </a:schemeClr>
                </a:solidFill>
              </a:rPr>
            </a:br>
            <a:r>
              <a:rPr lang="en-US" sz="1500" dirty="0">
                <a:solidFill>
                  <a:schemeClr val="bg1">
                    <a:alpha val="99000"/>
                  </a:schemeClr>
                </a:solidFill>
              </a:rPr>
              <a:t>channel URI registration</a:t>
            </a:r>
          </a:p>
          <a:p>
            <a:pPr marL="0" lvl="1" indent="0" defTabSz="685375" fontAlgn="base">
              <a:lnSpc>
                <a:spcPct val="90000"/>
              </a:lnSpc>
              <a:spcBef>
                <a:spcPts val="0"/>
              </a:spcBef>
              <a:spcAft>
                <a:spcPts val="1350"/>
              </a:spcAft>
              <a:buNone/>
            </a:pPr>
            <a:r>
              <a:rPr lang="en-US" sz="1500" dirty="0">
                <a:solidFill>
                  <a:schemeClr val="bg1">
                    <a:alpha val="99000"/>
                  </a:schemeClr>
                </a:solidFill>
              </a:rPr>
              <a:t>Persistent storage of channel URI</a:t>
            </a:r>
          </a:p>
          <a:p>
            <a:pPr marL="0" lvl="1" indent="0" defTabSz="685375" fontAlgn="base">
              <a:lnSpc>
                <a:spcPct val="90000"/>
              </a:lnSpc>
              <a:spcBef>
                <a:spcPts val="0"/>
              </a:spcBef>
              <a:spcAft>
                <a:spcPts val="1350"/>
              </a:spcAft>
              <a:buNone/>
            </a:pPr>
            <a:r>
              <a:rPr lang="en-US" sz="1500" dirty="0">
                <a:solidFill>
                  <a:schemeClr val="bg1">
                    <a:alpha val="99000"/>
                  </a:schemeClr>
                </a:solidFill>
              </a:rPr>
              <a:t>Storage for tile and toast images</a:t>
            </a:r>
          </a:p>
        </p:txBody>
      </p:sp>
      <p:sp>
        <p:nvSpPr>
          <p:cNvPr id="84" name="Text Placeholder 4"/>
          <p:cNvSpPr txBox="1">
            <a:spLocks/>
          </p:cNvSpPr>
          <p:nvPr/>
        </p:nvSpPr>
        <p:spPr>
          <a:xfrm>
            <a:off x="4686331" y="2899986"/>
            <a:ext cx="3650310" cy="1664558"/>
          </a:xfrm>
          <a:prstGeom prst="rect">
            <a:avLst/>
          </a:prstGeom>
        </p:spPr>
        <p:txBody>
          <a:bodyPr vert="horz" wrap="square" lIns="68583" tIns="0" rIns="0" bIns="0" rtlCol="0">
            <a:spAutoFit/>
          </a:bodyPr>
          <a:lstStyle>
            <a:lvl1pPr marL="3175" indent="0" algn="l" defTabSz="914363" rtl="0" eaLnBrk="1" latinLnBrk="0" hangingPunct="1">
              <a:lnSpc>
                <a:spcPct val="100000"/>
              </a:lnSpc>
              <a:spcBef>
                <a:spcPts val="0"/>
              </a:spcBef>
              <a:spcAft>
                <a:spcPts val="900"/>
              </a:spcAft>
              <a:buSzPct val="80000"/>
              <a:buFont typeface="Arial" pitchFamily="34" charset="0"/>
              <a:buNone/>
              <a:defRPr sz="4000" kern="1200" spc="-100" baseline="0">
                <a:ln>
                  <a:solidFill>
                    <a:schemeClr val="bg1">
                      <a:alpha val="0"/>
                    </a:schemeClr>
                  </a:solidFill>
                </a:ln>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100000"/>
              </a:lnSpc>
              <a:spcBef>
                <a:spcPts val="0"/>
              </a:spcBef>
              <a:buSzPct val="80000"/>
              <a:buFont typeface="Arial" pitchFamily="34" charset="0"/>
              <a:buNone/>
              <a:defRPr sz="2000" kern="1200" spc="-50" baseline="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100000"/>
              </a:lnSpc>
              <a:spcBef>
                <a:spcPts val="300"/>
              </a:spcBef>
              <a:buSzPct val="80000"/>
              <a:buFontTx/>
              <a:buBlip>
                <a:blip r:embed="rId3"/>
              </a:buBlip>
              <a:defRPr sz="2400" kern="1200">
                <a:ln>
                  <a:solidFill>
                    <a:schemeClr val="bg1">
                      <a:alpha val="0"/>
                    </a:schemeClr>
                  </a:solidFill>
                </a:ln>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100000"/>
              </a:lnSpc>
              <a:spcBef>
                <a:spcPts val="300"/>
              </a:spcBef>
              <a:buSzPct val="80000"/>
              <a:buFontTx/>
              <a:buBlip>
                <a:blip r:embed="rId3"/>
              </a:buBlip>
              <a:defRPr sz="2000" kern="1200">
                <a:ln>
                  <a:solidFill>
                    <a:schemeClr val="bg1">
                      <a:alpha val="0"/>
                    </a:schemeClr>
                  </a:solidFill>
                </a:ln>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100000"/>
              </a:lnSpc>
              <a:spcBef>
                <a:spcPts val="300"/>
              </a:spcBef>
              <a:buSzPct val="80000"/>
              <a:buFontTx/>
              <a:buBlip>
                <a:blip r:embed="rId3"/>
              </a:buBlip>
              <a:defRPr sz="2000" kern="1200">
                <a:ln>
                  <a:solidFill>
                    <a:schemeClr val="bg1">
                      <a:alpha val="0"/>
                    </a:schemeClr>
                  </a:solidFill>
                </a:ln>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defTabSz="685375" fontAlgn="base">
              <a:spcBef>
                <a:spcPts val="450"/>
              </a:spcBef>
            </a:pPr>
            <a:r>
              <a:rPr lang="en-US" spc="0" dirty="0">
                <a:solidFill>
                  <a:schemeClr val="bg1">
                    <a:alpha val="99000"/>
                  </a:schemeClr>
                </a:solidFill>
              </a:rPr>
              <a:t>Windows Azure Compute</a:t>
            </a:r>
          </a:p>
          <a:p>
            <a:pPr marL="171459" lvl="1" indent="-171459" defTabSz="685375" fontAlgn="base">
              <a:spcBef>
                <a:spcPts val="225"/>
              </a:spcBef>
            </a:pPr>
            <a:r>
              <a:rPr lang="en-US" sz="1200" spc="0" dirty="0">
                <a:solidFill>
                  <a:schemeClr val="bg1">
                    <a:alpha val="99000"/>
                  </a:schemeClr>
                </a:solidFill>
              </a:rPr>
              <a:t>Web Role</a:t>
            </a:r>
          </a:p>
          <a:p>
            <a:pPr marL="301245" lvl="2" indent="-301245" defTabSz="685375" fontAlgn="base">
              <a:buNone/>
            </a:pPr>
            <a:r>
              <a:rPr lang="en-US" sz="900" dirty="0">
                <a:solidFill>
                  <a:schemeClr val="bg1">
                    <a:alpha val="99000"/>
                  </a:schemeClr>
                </a:solidFill>
              </a:rPr>
              <a:t>Full IIS support </a:t>
            </a:r>
          </a:p>
          <a:p>
            <a:pPr marL="301245" lvl="2" indent="-301245" defTabSz="685375" fontAlgn="base">
              <a:buNone/>
            </a:pPr>
            <a:r>
              <a:rPr lang="en-US" sz="900" dirty="0">
                <a:solidFill>
                  <a:schemeClr val="bg1">
                    <a:alpha val="99000"/>
                  </a:schemeClr>
                </a:solidFill>
              </a:rPr>
              <a:t>WCF Web API and ASP.NET MVC</a:t>
            </a:r>
          </a:p>
          <a:p>
            <a:pPr marL="0" lvl="1" defTabSz="685375" fontAlgn="base">
              <a:spcBef>
                <a:spcPts val="450"/>
              </a:spcBef>
            </a:pPr>
            <a:r>
              <a:rPr lang="en-US" spc="0" dirty="0">
                <a:solidFill>
                  <a:schemeClr val="bg1">
                    <a:alpha val="99000"/>
                  </a:schemeClr>
                </a:solidFill>
              </a:rPr>
              <a:t>Windows Azure Storage</a:t>
            </a:r>
          </a:p>
          <a:p>
            <a:pPr marL="171459" lvl="1" indent="-171459" defTabSz="685375" fontAlgn="base">
              <a:spcBef>
                <a:spcPts val="225"/>
              </a:spcBef>
            </a:pPr>
            <a:r>
              <a:rPr lang="en-US" sz="1200" spc="0" dirty="0">
                <a:solidFill>
                  <a:schemeClr val="bg1">
                    <a:alpha val="99000"/>
                  </a:schemeClr>
                </a:solidFill>
              </a:rPr>
              <a:t>Table Storage</a:t>
            </a:r>
          </a:p>
          <a:p>
            <a:pPr marL="171459" lvl="1" indent="-171459" defTabSz="685375" fontAlgn="base">
              <a:spcBef>
                <a:spcPts val="225"/>
              </a:spcBef>
            </a:pPr>
            <a:r>
              <a:rPr lang="en-US" sz="1200" spc="0" dirty="0">
                <a:solidFill>
                  <a:schemeClr val="bg1">
                    <a:alpha val="99000"/>
                  </a:schemeClr>
                </a:solidFill>
              </a:rPr>
              <a:t>Blob Storage</a:t>
            </a:r>
          </a:p>
        </p:txBody>
      </p:sp>
      <p:sp>
        <p:nvSpPr>
          <p:cNvPr id="8" name="Title 7"/>
          <p:cNvSpPr>
            <a:spLocks noGrp="1"/>
          </p:cNvSpPr>
          <p:nvPr>
            <p:ph type="title"/>
          </p:nvPr>
        </p:nvSpPr>
        <p:spPr>
          <a:xfrm>
            <a:off x="389436" y="171450"/>
            <a:ext cx="8754565" cy="498598"/>
          </a:xfrm>
        </p:spPr>
        <p:txBody>
          <a:bodyPr/>
          <a:lstStyle/>
          <a:p>
            <a:r>
              <a:rPr lang="en-US" sz="3600" dirty="0">
                <a:solidFill>
                  <a:schemeClr val="bg1">
                    <a:alpha val="99000"/>
                  </a:schemeClr>
                </a:solidFill>
              </a:rPr>
              <a:t>Building a Cloud Service with Window Azure</a:t>
            </a:r>
          </a:p>
        </p:txBody>
      </p:sp>
      <p:sp>
        <p:nvSpPr>
          <p:cNvPr id="34" name="Rounded Rectangle 23"/>
          <p:cNvSpPr/>
          <p:nvPr/>
        </p:nvSpPr>
        <p:spPr bwMode="auto">
          <a:xfrm>
            <a:off x="395747" y="1063633"/>
            <a:ext cx="4136118" cy="1700000"/>
          </a:xfrm>
          <a:prstGeom prst="rect">
            <a:avLst/>
          </a:prstGeom>
          <a:solidFill>
            <a:schemeClr val="bg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3" bIns="34291" numCol="1" rtlCol="0" anchor="b" anchorCtr="0" compatLnSpc="1">
            <a:prstTxWarp prst="textNoShape">
              <a:avLst/>
            </a:prstTxWarp>
          </a:bodyPr>
          <a:lstStyle/>
          <a:p>
            <a:pPr defTabSz="914248" fontAlgn="base">
              <a:lnSpc>
                <a:spcPct val="80000"/>
              </a:lnSpc>
              <a:spcBef>
                <a:spcPct val="0"/>
              </a:spcBef>
              <a:spcAft>
                <a:spcPct val="0"/>
              </a:spcAft>
            </a:pPr>
            <a:r>
              <a:rPr lang="en-US" sz="2700" spc="-60"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What a service </a:t>
            </a:r>
            <a:br>
              <a:rPr lang="en-US" sz="2700" spc="-60"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br>
            <a:r>
              <a:rPr lang="en-US" sz="2700" spc="-60"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needs to support</a:t>
            </a:r>
          </a:p>
        </p:txBody>
      </p:sp>
      <p:sp>
        <p:nvSpPr>
          <p:cNvPr id="35" name="Rounded Rectangle 23"/>
          <p:cNvSpPr/>
          <p:nvPr/>
        </p:nvSpPr>
        <p:spPr bwMode="auto">
          <a:xfrm>
            <a:off x="4686329" y="1063633"/>
            <a:ext cx="4136118" cy="1700000"/>
          </a:xfrm>
          <a:prstGeom prst="rect">
            <a:avLst/>
          </a:prstGeom>
          <a:solidFill>
            <a:schemeClr val="bg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3" bIns="34291" numCol="1" rtlCol="0" anchor="b" anchorCtr="0" compatLnSpc="1">
            <a:prstTxWarp prst="textNoShape">
              <a:avLst/>
            </a:prstTxWarp>
          </a:bodyPr>
          <a:lstStyle/>
          <a:p>
            <a:pPr defTabSz="914248" fontAlgn="base">
              <a:lnSpc>
                <a:spcPct val="80000"/>
              </a:lnSpc>
              <a:spcBef>
                <a:spcPct val="0"/>
              </a:spcBef>
              <a:spcAft>
                <a:spcPct val="0"/>
              </a:spcAft>
            </a:pPr>
            <a:r>
              <a:rPr lang="en-US" sz="2700" spc="-60"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How do I do that </a:t>
            </a:r>
            <a:br>
              <a:rPr lang="en-US" sz="2700" spc="-60"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br>
            <a:r>
              <a:rPr lang="en-US" sz="2700" spc="-60"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with Windows Azure?</a:t>
            </a:r>
          </a:p>
        </p:txBody>
      </p:sp>
      <p:sp>
        <p:nvSpPr>
          <p:cNvPr id="36" name="Freeform 84"/>
          <p:cNvSpPr>
            <a:spLocks noEditPoints="1"/>
          </p:cNvSpPr>
          <p:nvPr/>
        </p:nvSpPr>
        <p:spPr bwMode="black">
          <a:xfrm>
            <a:off x="7907812" y="1305413"/>
            <a:ext cx="628813" cy="751497"/>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2"/>
          </a:solidFill>
          <a:ln>
            <a:noFill/>
          </a:ln>
        </p:spPr>
        <p:txBody>
          <a:bodyPr vert="horz" wrap="square" lIns="61732" tIns="30866" rIns="61732" bIns="30866" numCol="1" anchor="t" anchorCtr="0" compatLnSpc="1">
            <a:prstTxWarp prst="textNoShape">
              <a:avLst/>
            </a:prstTxWarp>
          </a:bodyPr>
          <a:lstStyle/>
          <a:p>
            <a:endParaRPr lang="en-US" sz="1200"/>
          </a:p>
        </p:txBody>
      </p:sp>
      <p:sp>
        <p:nvSpPr>
          <p:cNvPr id="37" name="Freeform 25"/>
          <p:cNvSpPr>
            <a:spLocks noEditPoints="1"/>
          </p:cNvSpPr>
          <p:nvPr/>
        </p:nvSpPr>
        <p:spPr bwMode="black">
          <a:xfrm>
            <a:off x="3533789" y="1305413"/>
            <a:ext cx="750827" cy="751497"/>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chemeClr val="accent2"/>
          </a:solidFill>
          <a:ln>
            <a:noFill/>
          </a:ln>
          <a:extLst/>
        </p:spPr>
        <p:txBody>
          <a:bodyPr vert="horz" wrap="square" lIns="61732" tIns="30866" rIns="61732" bIns="30866"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9090211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fade">
                                      <p:cBhvr>
                                        <p:cTn id="7" dur="500"/>
                                        <p:tgtEl>
                                          <p:spTgt spid="8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xEl>
                                              <p:pRg st="1" end="1"/>
                                            </p:txEl>
                                          </p:spTgt>
                                        </p:tgtEl>
                                        <p:attrNameLst>
                                          <p:attrName>style.visibility</p:attrName>
                                        </p:attrNameLst>
                                      </p:cBhvr>
                                      <p:to>
                                        <p:strVal val="visible"/>
                                      </p:to>
                                    </p:set>
                                    <p:animEffect transition="in" filter="fade">
                                      <p:cBhvr>
                                        <p:cTn id="10" dur="500"/>
                                        <p:tgtEl>
                                          <p:spTgt spid="8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xEl>
                                              <p:pRg st="2" end="2"/>
                                            </p:txEl>
                                          </p:spTgt>
                                        </p:tgtEl>
                                        <p:attrNameLst>
                                          <p:attrName>style.visibility</p:attrName>
                                        </p:attrNameLst>
                                      </p:cBhvr>
                                      <p:to>
                                        <p:strVal val="visible"/>
                                      </p:to>
                                    </p:set>
                                    <p:animEffect transition="in" filter="fade">
                                      <p:cBhvr>
                                        <p:cTn id="13" dur="500"/>
                                        <p:tgtEl>
                                          <p:spTgt spid="8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4">
                                            <p:txEl>
                                              <p:pRg st="0" end="0"/>
                                            </p:txEl>
                                          </p:spTgt>
                                        </p:tgtEl>
                                        <p:attrNameLst>
                                          <p:attrName>style.visibility</p:attrName>
                                        </p:attrNameLst>
                                      </p:cBhvr>
                                      <p:to>
                                        <p:strVal val="visible"/>
                                      </p:to>
                                    </p:set>
                                    <p:animEffect transition="in" filter="fade">
                                      <p:cBhvr>
                                        <p:cTn id="18" dur="500"/>
                                        <p:tgtEl>
                                          <p:spTgt spid="8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4">
                                            <p:txEl>
                                              <p:pRg st="1" end="1"/>
                                            </p:txEl>
                                          </p:spTgt>
                                        </p:tgtEl>
                                        <p:attrNameLst>
                                          <p:attrName>style.visibility</p:attrName>
                                        </p:attrNameLst>
                                      </p:cBhvr>
                                      <p:to>
                                        <p:strVal val="visible"/>
                                      </p:to>
                                    </p:set>
                                    <p:animEffect transition="in" filter="fade">
                                      <p:cBhvr>
                                        <p:cTn id="21" dur="500"/>
                                        <p:tgtEl>
                                          <p:spTgt spid="8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4">
                                            <p:txEl>
                                              <p:pRg st="2" end="2"/>
                                            </p:txEl>
                                          </p:spTgt>
                                        </p:tgtEl>
                                        <p:attrNameLst>
                                          <p:attrName>style.visibility</p:attrName>
                                        </p:attrNameLst>
                                      </p:cBhvr>
                                      <p:to>
                                        <p:strVal val="visible"/>
                                      </p:to>
                                    </p:set>
                                    <p:animEffect transition="in" filter="fade">
                                      <p:cBhvr>
                                        <p:cTn id="24" dur="500"/>
                                        <p:tgtEl>
                                          <p:spTgt spid="84">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4">
                                            <p:txEl>
                                              <p:pRg st="3" end="3"/>
                                            </p:txEl>
                                          </p:spTgt>
                                        </p:tgtEl>
                                        <p:attrNameLst>
                                          <p:attrName>style.visibility</p:attrName>
                                        </p:attrNameLst>
                                      </p:cBhvr>
                                      <p:to>
                                        <p:strVal val="visible"/>
                                      </p:to>
                                    </p:set>
                                    <p:animEffect transition="in" filter="fade">
                                      <p:cBhvr>
                                        <p:cTn id="27" dur="500"/>
                                        <p:tgtEl>
                                          <p:spTgt spid="84">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4">
                                            <p:txEl>
                                              <p:pRg st="4" end="4"/>
                                            </p:txEl>
                                          </p:spTgt>
                                        </p:tgtEl>
                                        <p:attrNameLst>
                                          <p:attrName>style.visibility</p:attrName>
                                        </p:attrNameLst>
                                      </p:cBhvr>
                                      <p:to>
                                        <p:strVal val="visible"/>
                                      </p:to>
                                    </p:set>
                                    <p:animEffect transition="in" filter="fade">
                                      <p:cBhvr>
                                        <p:cTn id="30" dur="500"/>
                                        <p:tgtEl>
                                          <p:spTgt spid="84">
                                            <p:txEl>
                                              <p:pRg st="4" end="4"/>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4">
                                            <p:txEl>
                                              <p:pRg st="5" end="5"/>
                                            </p:txEl>
                                          </p:spTgt>
                                        </p:tgtEl>
                                        <p:attrNameLst>
                                          <p:attrName>style.visibility</p:attrName>
                                        </p:attrNameLst>
                                      </p:cBhvr>
                                      <p:to>
                                        <p:strVal val="visible"/>
                                      </p:to>
                                    </p:set>
                                    <p:animEffect transition="in" filter="fade">
                                      <p:cBhvr>
                                        <p:cTn id="33" dur="500"/>
                                        <p:tgtEl>
                                          <p:spTgt spid="84">
                                            <p:txEl>
                                              <p:pRg st="5" end="5"/>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4">
                                            <p:txEl>
                                              <p:pRg st="6" end="6"/>
                                            </p:txEl>
                                          </p:spTgt>
                                        </p:tgtEl>
                                        <p:attrNameLst>
                                          <p:attrName>style.visibility</p:attrName>
                                        </p:attrNameLst>
                                      </p:cBhvr>
                                      <p:to>
                                        <p:strVal val="visible"/>
                                      </p:to>
                                    </p:set>
                                    <p:animEffect transition="in" filter="fade">
                                      <p:cBhvr>
                                        <p:cTn id="36" dur="500"/>
                                        <p:tgtEl>
                                          <p:spTgt spid="8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uiExpand="1" build="p"/>
      <p:bldP spid="8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414826" y="690448"/>
            <a:ext cx="6758539" cy="1142621"/>
          </a:xfrm>
        </p:spPr>
        <p:txBody>
          <a:bodyPr/>
          <a:lstStyle/>
          <a:p>
            <a:r>
              <a:rPr lang="en-US" dirty="0" smtClean="0">
                <a:solidFill>
                  <a:schemeClr val="bg1">
                    <a:alpha val="99000"/>
                  </a:schemeClr>
                </a:solidFill>
              </a:rPr>
              <a:t>Windows 8 Push Notifications with WNS and Windows Azure</a:t>
            </a:r>
            <a:endParaRPr lang="en-US" dirty="0">
              <a:solidFill>
                <a:schemeClr val="bg1">
                  <a:alpha val="99000"/>
                </a:schemeClr>
              </a:solidFill>
            </a:endParaRPr>
          </a:p>
        </p:txBody>
      </p:sp>
      <p:sp>
        <p:nvSpPr>
          <p:cNvPr id="5" name="Subtitle 4"/>
          <p:cNvSpPr>
            <a:spLocks noGrp="1"/>
          </p:cNvSpPr>
          <p:nvPr>
            <p:ph type="subTitle" idx="1"/>
          </p:nvPr>
        </p:nvSpPr>
        <p:spPr/>
        <p:txBody>
          <a:bodyPr/>
          <a:lstStyle/>
          <a:p>
            <a:endParaRPr lang="en-US" dirty="0"/>
          </a:p>
        </p:txBody>
      </p:sp>
      <p:sp>
        <p:nvSpPr>
          <p:cNvPr id="6" name="Text Placeholder 5"/>
          <p:cNvSpPr>
            <a:spLocks noGrp="1"/>
          </p:cNvSpPr>
          <p:nvPr>
            <p:ph type="body" sz="quarter" idx="10"/>
          </p:nvPr>
        </p:nvSpPr>
        <p:spPr/>
        <p:txBody>
          <a:bodyPr vert="horz" wrap="square" lIns="0" tIns="0" rIns="0" bIns="0" rtlCol="0" anchor="t" anchorCtr="0">
            <a:noAutofit/>
            <a:scene3d>
              <a:camera prst="orthographicFront"/>
              <a:lightRig rig="flat" dir="t"/>
            </a:scene3d>
            <a:sp3d>
              <a:contourClr>
                <a:schemeClr val="bg2"/>
              </a:contourClr>
            </a:sp3d>
          </a:bodyPr>
          <a:lstStyle/>
          <a:p>
            <a:r>
              <a:rPr lang="en-US" dirty="0" smtClean="0">
                <a:solidFill>
                  <a:srgbClr val="FFE497"/>
                </a:solidFill>
              </a:rPr>
              <a:t>Demo</a:t>
            </a:r>
            <a:endParaRPr lang="en-US" dirty="0">
              <a:solidFill>
                <a:srgbClr val="FFE497"/>
              </a:solidFill>
            </a:endParaRPr>
          </a:p>
        </p:txBody>
      </p:sp>
    </p:spTree>
    <p:extLst>
      <p:ext uri="{BB962C8B-B14F-4D97-AF65-F5344CB8AC3E}">
        <p14:creationId xmlns:p14="http://schemas.microsoft.com/office/powerpoint/2010/main" val="26381435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sz="quarter" idx="10"/>
          </p:nvPr>
        </p:nvSpPr>
        <p:spPr>
          <a:xfrm>
            <a:off x="387532" y="1948503"/>
            <a:ext cx="8368939" cy="1107996"/>
          </a:xfrm>
        </p:spPr>
        <p:txBody>
          <a:bodyPr/>
          <a:lstStyle/>
          <a:p>
            <a:pPr algn="ctr"/>
            <a:r>
              <a:rPr lang="en-US" sz="3600" dirty="0">
                <a:solidFill>
                  <a:schemeClr val="bg1">
                    <a:alpha val="99000"/>
                  </a:schemeClr>
                </a:solidFill>
              </a:rPr>
              <a:t>Windows Azure provides the resources to scale your services as your app grows</a:t>
            </a:r>
          </a:p>
        </p:txBody>
      </p:sp>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89105" y="4779411"/>
            <a:ext cx="1261769" cy="146626"/>
          </a:xfrm>
          <a:prstGeom prst="rect">
            <a:avLst/>
          </a:prstGeom>
        </p:spPr>
      </p:pic>
    </p:spTree>
    <p:extLst>
      <p:ext uri="{BB962C8B-B14F-4D97-AF65-F5344CB8AC3E}">
        <p14:creationId xmlns:p14="http://schemas.microsoft.com/office/powerpoint/2010/main" val="91894729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otal live tiles for Stocks ap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361" y="344560"/>
            <a:ext cx="6923602" cy="35845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7203" y="4364832"/>
            <a:ext cx="8646189" cy="284697"/>
          </a:xfrm>
          <a:prstGeom prst="rect">
            <a:avLst/>
          </a:prstGeom>
        </p:spPr>
        <p:txBody>
          <a:bodyPr wrap="square" lIns="68583" tIns="34292" rIns="68583" bIns="34292">
            <a:spAutoFit/>
          </a:bodyPr>
          <a:lstStyle/>
          <a:p>
            <a:r>
              <a:rPr lang="en-US" dirty="0" err="1" smtClean="0">
                <a:solidFill>
                  <a:schemeClr val="bg1">
                    <a:lumMod val="50000"/>
                  </a:schemeClr>
                </a:solidFill>
              </a:rPr>
              <a:t>src</a:t>
            </a:r>
            <a:r>
              <a:rPr lang="en-US" dirty="0" smtClean="0">
                <a:solidFill>
                  <a:schemeClr val="bg1">
                    <a:lumMod val="50000"/>
                  </a:schemeClr>
                </a:solidFill>
              </a:rPr>
              <a:t>: http</a:t>
            </a:r>
            <a:r>
              <a:rPr lang="en-US" dirty="0">
                <a:solidFill>
                  <a:schemeClr val="bg1">
                    <a:lumMod val="50000"/>
                  </a:schemeClr>
                </a:solidFill>
              </a:rPr>
              <a:t>://</a:t>
            </a:r>
            <a:r>
              <a:rPr lang="en-US" dirty="0" smtClean="0">
                <a:solidFill>
                  <a:schemeClr val="bg1">
                    <a:lumMod val="50000"/>
                  </a:schemeClr>
                </a:solidFill>
              </a:rPr>
              <a:t>blogs.msdn.com/b/b8/archive/2011/11/02/updating-live-tiles-without-draining-your-battery.aspx </a:t>
            </a:r>
            <a:endParaRPr lang="en-US" dirty="0">
              <a:solidFill>
                <a:schemeClr val="bg1">
                  <a:lumMod val="50000"/>
                </a:schemeClr>
              </a:solidFill>
            </a:endParaRPr>
          </a:p>
        </p:txBody>
      </p:sp>
      <p:sp>
        <p:nvSpPr>
          <p:cNvPr id="4" name="Rectangle 3"/>
          <p:cNvSpPr/>
          <p:nvPr/>
        </p:nvSpPr>
        <p:spPr>
          <a:xfrm>
            <a:off x="1664930" y="4100085"/>
            <a:ext cx="5010713" cy="463972"/>
          </a:xfrm>
          <a:prstGeom prst="rect">
            <a:avLst/>
          </a:prstGeom>
        </p:spPr>
        <p:txBody>
          <a:bodyPr wrap="square" lIns="68583" tIns="34292" rIns="68583" bIns="34292">
            <a:spAutoFit/>
          </a:bodyPr>
          <a:lstStyle/>
          <a:p>
            <a:pPr>
              <a:lnSpc>
                <a:spcPct val="90000"/>
              </a:lnSpc>
              <a:spcBef>
                <a:spcPct val="20000"/>
              </a:spcBef>
              <a:buSzPct val="80000"/>
            </a:pPr>
            <a:r>
              <a:rPr lang="en-US" dirty="0">
                <a:solidFill>
                  <a:schemeClr val="bg1">
                    <a:lumMod val="50000"/>
                  </a:schemeClr>
                </a:solidFill>
                <a:latin typeface="Segoe UI Light" pitchFamily="34" charset="0"/>
                <a:cs typeface="Segoe UI Light" pitchFamily="34" charset="0"/>
              </a:rPr>
              <a:t>Figure 4: Live tiles registered to the Developer Preview Stocks app</a:t>
            </a:r>
          </a:p>
        </p:txBody>
      </p:sp>
    </p:spTree>
    <p:extLst>
      <p:ext uri="{BB962C8B-B14F-4D97-AF65-F5344CB8AC3E}">
        <p14:creationId xmlns:p14="http://schemas.microsoft.com/office/powerpoint/2010/main" val="370155921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85" name="Text Placeholder 2"/>
          <p:cNvSpPr txBox="1">
            <a:spLocks/>
          </p:cNvSpPr>
          <p:nvPr/>
        </p:nvSpPr>
        <p:spPr>
          <a:xfrm>
            <a:off x="4686329" y="3117681"/>
            <a:ext cx="3785849" cy="1369606"/>
          </a:xfrm>
          <a:prstGeom prst="rect">
            <a:avLst/>
          </a:prstGeom>
        </p:spPr>
        <p:txBody>
          <a:bodyPr vert="horz" wrap="square" lIns="68583"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685375" fontAlgn="base">
              <a:lnSpc>
                <a:spcPct val="90000"/>
              </a:lnSpc>
              <a:spcBef>
                <a:spcPts val="0"/>
              </a:spcBef>
              <a:spcAft>
                <a:spcPts val="1350"/>
              </a:spcAft>
              <a:buNone/>
            </a:pPr>
            <a:r>
              <a:rPr lang="en-US" sz="1500" dirty="0">
                <a:solidFill>
                  <a:schemeClr val="bg1">
                    <a:alpha val="99000"/>
                  </a:schemeClr>
                </a:solidFill>
              </a:rPr>
              <a:t>Windows Azure Elastic Scale </a:t>
            </a:r>
          </a:p>
          <a:p>
            <a:pPr marL="0" lvl="1" indent="0" defTabSz="685375" fontAlgn="base">
              <a:lnSpc>
                <a:spcPct val="90000"/>
              </a:lnSpc>
              <a:spcBef>
                <a:spcPts val="0"/>
              </a:spcBef>
              <a:spcAft>
                <a:spcPts val="1350"/>
              </a:spcAft>
              <a:buNone/>
            </a:pPr>
            <a:r>
              <a:rPr lang="en-US" sz="1500" dirty="0">
                <a:solidFill>
                  <a:schemeClr val="bg1">
                    <a:alpha val="99000"/>
                  </a:schemeClr>
                </a:solidFill>
              </a:rPr>
              <a:t>Windows Azure CDN </a:t>
            </a:r>
          </a:p>
          <a:p>
            <a:pPr marL="0" lvl="1" indent="0" defTabSz="685375" fontAlgn="base">
              <a:lnSpc>
                <a:spcPct val="90000"/>
              </a:lnSpc>
              <a:spcBef>
                <a:spcPts val="0"/>
              </a:spcBef>
              <a:spcAft>
                <a:spcPts val="1350"/>
              </a:spcAft>
              <a:buNone/>
            </a:pPr>
            <a:r>
              <a:rPr lang="en-US" sz="1500" dirty="0">
                <a:solidFill>
                  <a:schemeClr val="bg1">
                    <a:alpha val="99000"/>
                  </a:schemeClr>
                </a:solidFill>
              </a:rPr>
              <a:t>Windows Azure Traffic Manager</a:t>
            </a:r>
          </a:p>
          <a:p>
            <a:pPr marL="0" lvl="1" indent="0" defTabSz="685375" fontAlgn="base">
              <a:lnSpc>
                <a:spcPct val="90000"/>
              </a:lnSpc>
              <a:spcBef>
                <a:spcPts val="0"/>
              </a:spcBef>
              <a:spcAft>
                <a:spcPts val="1350"/>
              </a:spcAft>
              <a:buNone/>
            </a:pPr>
            <a:r>
              <a:rPr lang="en-US" sz="1500" dirty="0">
                <a:solidFill>
                  <a:schemeClr val="bg1">
                    <a:alpha val="99000"/>
                  </a:schemeClr>
                </a:solidFill>
              </a:rPr>
              <a:t>Windows Azure Cache</a:t>
            </a:r>
          </a:p>
        </p:txBody>
      </p:sp>
      <p:sp>
        <p:nvSpPr>
          <p:cNvPr id="84" name="Text Placeholder 4"/>
          <p:cNvSpPr txBox="1">
            <a:spLocks/>
          </p:cNvSpPr>
          <p:nvPr/>
        </p:nvSpPr>
        <p:spPr>
          <a:xfrm>
            <a:off x="395747" y="3117683"/>
            <a:ext cx="3650310" cy="1520929"/>
          </a:xfrm>
          <a:prstGeom prst="rect">
            <a:avLst/>
          </a:prstGeom>
        </p:spPr>
        <p:txBody>
          <a:bodyPr vert="horz" wrap="square" lIns="68583" tIns="0" rIns="0" bIns="0" rtlCol="0">
            <a:spAutoFit/>
          </a:bodyPr>
          <a:lstStyle>
            <a:lvl1pPr marL="3175" indent="0" algn="l" defTabSz="914363" rtl="0" eaLnBrk="1" latinLnBrk="0" hangingPunct="1">
              <a:lnSpc>
                <a:spcPct val="100000"/>
              </a:lnSpc>
              <a:spcBef>
                <a:spcPts val="0"/>
              </a:spcBef>
              <a:spcAft>
                <a:spcPts val="900"/>
              </a:spcAft>
              <a:buSzPct val="80000"/>
              <a:buFont typeface="Arial" pitchFamily="34" charset="0"/>
              <a:buNone/>
              <a:defRPr sz="4000" kern="1200" spc="-100" baseline="0">
                <a:ln>
                  <a:solidFill>
                    <a:schemeClr val="bg1">
                      <a:alpha val="0"/>
                    </a:schemeClr>
                  </a:solidFill>
                </a:ln>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100000"/>
              </a:lnSpc>
              <a:spcBef>
                <a:spcPts val="0"/>
              </a:spcBef>
              <a:buSzPct val="80000"/>
              <a:buFont typeface="Arial" pitchFamily="34" charset="0"/>
              <a:buNone/>
              <a:defRPr sz="2000" kern="1200" spc="-50" baseline="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100000"/>
              </a:lnSpc>
              <a:spcBef>
                <a:spcPts val="300"/>
              </a:spcBef>
              <a:buSzPct val="80000"/>
              <a:buFontTx/>
              <a:buBlip>
                <a:blip r:embed="rId3"/>
              </a:buBlip>
              <a:defRPr sz="2400" kern="1200">
                <a:ln>
                  <a:solidFill>
                    <a:schemeClr val="bg1">
                      <a:alpha val="0"/>
                    </a:schemeClr>
                  </a:solidFill>
                </a:ln>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100000"/>
              </a:lnSpc>
              <a:spcBef>
                <a:spcPts val="300"/>
              </a:spcBef>
              <a:buSzPct val="80000"/>
              <a:buFontTx/>
              <a:buBlip>
                <a:blip r:embed="rId3"/>
              </a:buBlip>
              <a:defRPr sz="2000" kern="1200">
                <a:ln>
                  <a:solidFill>
                    <a:schemeClr val="bg1">
                      <a:alpha val="0"/>
                    </a:schemeClr>
                  </a:solidFill>
                </a:ln>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100000"/>
              </a:lnSpc>
              <a:spcBef>
                <a:spcPts val="300"/>
              </a:spcBef>
              <a:buSzPct val="80000"/>
              <a:buFontTx/>
              <a:buBlip>
                <a:blip r:embed="rId3"/>
              </a:buBlip>
              <a:defRPr sz="2000" kern="1200">
                <a:ln>
                  <a:solidFill>
                    <a:schemeClr val="bg1">
                      <a:alpha val="0"/>
                    </a:schemeClr>
                  </a:solidFill>
                </a:ln>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defTabSz="685375" fontAlgn="base">
              <a:spcBef>
                <a:spcPts val="450"/>
              </a:spcBef>
            </a:pPr>
            <a:r>
              <a:rPr lang="en-US" spc="0" dirty="0">
                <a:solidFill>
                  <a:schemeClr val="bg1">
                    <a:alpha val="99000"/>
                  </a:schemeClr>
                </a:solidFill>
              </a:rPr>
              <a:t>Windows Azure Compute</a:t>
            </a:r>
          </a:p>
          <a:p>
            <a:pPr marL="171459" lvl="1" indent="-171459" defTabSz="685375" fontAlgn="base">
              <a:spcBef>
                <a:spcPts val="225"/>
              </a:spcBef>
            </a:pPr>
            <a:r>
              <a:rPr lang="en-US" sz="1200" spc="0" dirty="0">
                <a:solidFill>
                  <a:schemeClr val="bg1">
                    <a:alpha val="99000"/>
                  </a:schemeClr>
                </a:solidFill>
              </a:rPr>
              <a:t>Web Role</a:t>
            </a:r>
          </a:p>
          <a:p>
            <a:pPr marL="171459" lvl="1" indent="-171459" defTabSz="685375" fontAlgn="base">
              <a:spcBef>
                <a:spcPts val="225"/>
              </a:spcBef>
            </a:pPr>
            <a:r>
              <a:rPr lang="en-US" sz="1200" spc="0" dirty="0">
                <a:solidFill>
                  <a:schemeClr val="bg1">
                    <a:alpha val="99000"/>
                  </a:schemeClr>
                </a:solidFill>
              </a:rPr>
              <a:t>Worker Role</a:t>
            </a:r>
          </a:p>
          <a:p>
            <a:pPr marL="0" lvl="1" defTabSz="685375" fontAlgn="base">
              <a:spcBef>
                <a:spcPts val="450"/>
              </a:spcBef>
            </a:pPr>
            <a:r>
              <a:rPr lang="en-US" spc="0" dirty="0">
                <a:solidFill>
                  <a:schemeClr val="bg1">
                    <a:alpha val="99000"/>
                  </a:schemeClr>
                </a:solidFill>
              </a:rPr>
              <a:t>Windows Azure Storage</a:t>
            </a:r>
          </a:p>
          <a:p>
            <a:pPr marL="171459" lvl="1" indent="-171459" defTabSz="685375" fontAlgn="base">
              <a:spcBef>
                <a:spcPts val="225"/>
              </a:spcBef>
            </a:pPr>
            <a:r>
              <a:rPr lang="en-US" sz="1200" spc="0" dirty="0">
                <a:solidFill>
                  <a:schemeClr val="bg1">
                    <a:alpha val="99000"/>
                  </a:schemeClr>
                </a:solidFill>
              </a:rPr>
              <a:t>Table Storage</a:t>
            </a:r>
          </a:p>
          <a:p>
            <a:pPr marL="171459" lvl="1" indent="-171459" defTabSz="685375" fontAlgn="base">
              <a:spcBef>
                <a:spcPts val="225"/>
              </a:spcBef>
            </a:pPr>
            <a:r>
              <a:rPr lang="en-US" sz="1200" spc="0" dirty="0">
                <a:solidFill>
                  <a:schemeClr val="bg1">
                    <a:alpha val="99000"/>
                  </a:schemeClr>
                </a:solidFill>
              </a:rPr>
              <a:t>Blob Storage</a:t>
            </a:r>
          </a:p>
        </p:txBody>
      </p:sp>
      <p:sp>
        <p:nvSpPr>
          <p:cNvPr id="8" name="Title 7"/>
          <p:cNvSpPr>
            <a:spLocks noGrp="1"/>
          </p:cNvSpPr>
          <p:nvPr>
            <p:ph type="title"/>
          </p:nvPr>
        </p:nvSpPr>
        <p:spPr>
          <a:xfrm>
            <a:off x="389436" y="171451"/>
            <a:ext cx="8754565" cy="567848"/>
          </a:xfrm>
        </p:spPr>
        <p:txBody>
          <a:bodyPr/>
          <a:lstStyle/>
          <a:p>
            <a:r>
              <a:rPr lang="en-US" dirty="0">
                <a:solidFill>
                  <a:schemeClr val="bg1">
                    <a:alpha val="99000"/>
                  </a:schemeClr>
                </a:solidFill>
              </a:rPr>
              <a:t>Windows Azure Services</a:t>
            </a:r>
          </a:p>
        </p:txBody>
      </p:sp>
      <p:sp>
        <p:nvSpPr>
          <p:cNvPr id="34" name="Rounded Rectangle 23"/>
          <p:cNvSpPr/>
          <p:nvPr/>
        </p:nvSpPr>
        <p:spPr bwMode="auto">
          <a:xfrm>
            <a:off x="395747" y="1281325"/>
            <a:ext cx="4136118" cy="1700000"/>
          </a:xfrm>
          <a:prstGeom prst="rect">
            <a:avLst/>
          </a:prstGeom>
          <a:solidFill>
            <a:schemeClr val="bg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3" bIns="34291" numCol="1" rtlCol="0" anchor="b" anchorCtr="0" compatLnSpc="1">
            <a:prstTxWarp prst="textNoShape">
              <a:avLst/>
            </a:prstTxWarp>
          </a:bodyPr>
          <a:lstStyle/>
          <a:p>
            <a:pPr defTabSz="914248" fontAlgn="base">
              <a:lnSpc>
                <a:spcPct val="80000"/>
              </a:lnSpc>
              <a:spcBef>
                <a:spcPct val="0"/>
              </a:spcBef>
              <a:spcAft>
                <a:spcPct val="0"/>
              </a:spcAft>
            </a:pPr>
            <a:r>
              <a:rPr lang="en-US" sz="2700" spc="-60"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Core Services</a:t>
            </a:r>
          </a:p>
        </p:txBody>
      </p:sp>
      <p:sp>
        <p:nvSpPr>
          <p:cNvPr id="35" name="Rounded Rectangle 23"/>
          <p:cNvSpPr/>
          <p:nvPr/>
        </p:nvSpPr>
        <p:spPr bwMode="auto">
          <a:xfrm>
            <a:off x="4686329" y="1281325"/>
            <a:ext cx="4136118" cy="1700000"/>
          </a:xfrm>
          <a:prstGeom prst="rect">
            <a:avLst/>
          </a:prstGeom>
          <a:solidFill>
            <a:schemeClr val="bg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3" bIns="34291" numCol="1" rtlCol="0" anchor="b" anchorCtr="0" compatLnSpc="1">
            <a:prstTxWarp prst="textNoShape">
              <a:avLst/>
            </a:prstTxWarp>
          </a:bodyPr>
          <a:lstStyle/>
          <a:p>
            <a:pPr defTabSz="914248" fontAlgn="base">
              <a:lnSpc>
                <a:spcPct val="80000"/>
              </a:lnSpc>
              <a:spcBef>
                <a:spcPct val="0"/>
              </a:spcBef>
              <a:spcAft>
                <a:spcPct val="0"/>
              </a:spcAft>
            </a:pPr>
            <a:r>
              <a:rPr lang="en-US" sz="2700" spc="-60"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Services to Help Scale</a:t>
            </a:r>
          </a:p>
        </p:txBody>
      </p:sp>
      <p:sp>
        <p:nvSpPr>
          <p:cNvPr id="11" name="Freeform 20"/>
          <p:cNvSpPr>
            <a:spLocks noEditPoints="1"/>
          </p:cNvSpPr>
          <p:nvPr/>
        </p:nvSpPr>
        <p:spPr bwMode="black">
          <a:xfrm>
            <a:off x="7702975" y="1523108"/>
            <a:ext cx="866999" cy="75149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accent2"/>
          </a:solidFill>
          <a:ln>
            <a:noFill/>
          </a:ln>
          <a:extLst/>
        </p:spPr>
        <p:txBody>
          <a:bodyPr vert="horz" wrap="square" lIns="61732" tIns="30866" rIns="61732" bIns="30866" numCol="1" anchor="t" anchorCtr="0" compatLnSpc="1">
            <a:prstTxWarp prst="textNoShape">
              <a:avLst/>
            </a:prstTxWarp>
          </a:bodyPr>
          <a:lstStyle/>
          <a:p>
            <a:endParaRPr lang="en-US" sz="1200"/>
          </a:p>
        </p:txBody>
      </p:sp>
      <p:grpSp>
        <p:nvGrpSpPr>
          <p:cNvPr id="12" name="Group 11"/>
          <p:cNvGrpSpPr/>
          <p:nvPr/>
        </p:nvGrpSpPr>
        <p:grpSpPr bwMode="black">
          <a:xfrm>
            <a:off x="3326884" y="1523107"/>
            <a:ext cx="923972" cy="751496"/>
            <a:chOff x="5184775" y="225425"/>
            <a:chExt cx="1500188" cy="1220788"/>
          </a:xfrm>
          <a:solidFill>
            <a:srgbClr val="FFFFFF"/>
          </a:solidFill>
        </p:grpSpPr>
        <p:sp>
          <p:nvSpPr>
            <p:cNvPr id="13"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200"/>
            </a:p>
          </p:txBody>
        </p:sp>
        <p:sp>
          <p:nvSpPr>
            <p:cNvPr id="14" name="Oval 87"/>
            <p:cNvSpPr>
              <a:spLocks noChangeArrowheads="1"/>
            </p:cNvSpPr>
            <p:nvPr/>
          </p:nvSpPr>
          <p:spPr bwMode="black">
            <a:xfrm>
              <a:off x="5630863" y="812800"/>
              <a:ext cx="203200" cy="203200"/>
            </a:xfrm>
            <a:prstGeom prst="ellipse">
              <a:avLst/>
            </a:pr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200"/>
            </a:p>
          </p:txBody>
        </p:sp>
        <p:sp>
          <p:nvSpPr>
            <p:cNvPr id="15"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200"/>
            </a:p>
          </p:txBody>
        </p:sp>
      </p:grpSp>
      <p:pic>
        <p:nvPicPr>
          <p:cNvPr id="16" name="Picture 1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89105" y="4779411"/>
            <a:ext cx="1261769" cy="146626"/>
          </a:xfrm>
          <a:prstGeom prst="rect">
            <a:avLst/>
          </a:prstGeom>
        </p:spPr>
      </p:pic>
    </p:spTree>
    <p:extLst>
      <p:ext uri="{BB962C8B-B14F-4D97-AF65-F5344CB8AC3E}">
        <p14:creationId xmlns:p14="http://schemas.microsoft.com/office/powerpoint/2010/main" val="15062575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Summary</a:t>
            </a:r>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1015618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a:t>
            </a:r>
            <a:endParaRPr lang="en-US" dirty="0"/>
          </a:p>
        </p:txBody>
      </p:sp>
      <p:sp>
        <p:nvSpPr>
          <p:cNvPr id="4" name="Content Placeholder 3"/>
          <p:cNvSpPr>
            <a:spLocks noGrp="1"/>
          </p:cNvSpPr>
          <p:nvPr>
            <p:ph sz="quarter" idx="10"/>
          </p:nvPr>
        </p:nvSpPr>
        <p:spPr>
          <a:xfrm>
            <a:off x="389438" y="821534"/>
            <a:ext cx="8205923" cy="3693319"/>
          </a:xfrm>
        </p:spPr>
        <p:txBody>
          <a:bodyPr/>
          <a:lstStyle/>
          <a:p>
            <a:pPr>
              <a:lnSpc>
                <a:spcPct val="90000"/>
              </a:lnSpc>
              <a:spcBef>
                <a:spcPts val="0"/>
              </a:spcBef>
              <a:spcAft>
                <a:spcPts val="1800"/>
              </a:spcAft>
            </a:pPr>
            <a:r>
              <a:rPr lang="en-US" sz="2100" dirty="0">
                <a:solidFill>
                  <a:schemeClr val="accent2">
                    <a:alpha val="99000"/>
                  </a:schemeClr>
                </a:solidFill>
                <a:latin typeface="Segoe UI Light" pitchFamily="34" charset="0"/>
              </a:rPr>
              <a:t>There are 3 easy steps to implement push notifications:</a:t>
            </a:r>
          </a:p>
          <a:p>
            <a:pPr marL="3573" lvl="3" defTabSz="8150236">
              <a:lnSpc>
                <a:spcPct val="90000"/>
              </a:lnSpc>
              <a:spcBef>
                <a:spcPts val="0"/>
              </a:spcBef>
              <a:spcAft>
                <a:spcPts val="1800"/>
              </a:spcAft>
            </a:pPr>
            <a:r>
              <a:rPr lang="en-US" sz="1400" dirty="0">
                <a:solidFill>
                  <a:schemeClr val="accent2">
                    <a:alpha val="99000"/>
                  </a:schemeClr>
                </a:solidFill>
              </a:rPr>
              <a:t> </a:t>
            </a:r>
          </a:p>
          <a:p>
            <a:pPr marL="3573" lvl="3" defTabSz="8150236">
              <a:lnSpc>
                <a:spcPct val="90000"/>
              </a:lnSpc>
              <a:spcBef>
                <a:spcPts val="0"/>
              </a:spcBef>
              <a:spcAft>
                <a:spcPts val="1800"/>
              </a:spcAft>
            </a:pPr>
            <a:r>
              <a:rPr lang="en-US" sz="1400" dirty="0">
                <a:solidFill>
                  <a:schemeClr val="accent2">
                    <a:alpha val="99000"/>
                  </a:schemeClr>
                </a:solidFill>
              </a:rPr>
              <a:t> </a:t>
            </a:r>
          </a:p>
          <a:p>
            <a:pPr>
              <a:lnSpc>
                <a:spcPct val="90000"/>
              </a:lnSpc>
              <a:spcAft>
                <a:spcPts val="1800"/>
              </a:spcAft>
            </a:pPr>
            <a:r>
              <a:rPr lang="en-US" sz="2100" dirty="0">
                <a:solidFill>
                  <a:schemeClr val="accent2">
                    <a:alpha val="99000"/>
                  </a:schemeClr>
                </a:solidFill>
                <a:latin typeface="Segoe UI Light" pitchFamily="34" charset="0"/>
              </a:rPr>
              <a:t>The </a:t>
            </a:r>
            <a:r>
              <a:rPr lang="en-US" sz="2100" dirty="0" err="1">
                <a:solidFill>
                  <a:schemeClr val="accent2">
                    <a:alpha val="99000"/>
                  </a:schemeClr>
                </a:solidFill>
                <a:latin typeface="Segoe UI Light" pitchFamily="34" charset="0"/>
              </a:rPr>
              <a:t>WNSRecipe</a:t>
            </a:r>
            <a:r>
              <a:rPr lang="en-US" sz="2100" dirty="0">
                <a:solidFill>
                  <a:schemeClr val="accent2">
                    <a:alpha val="99000"/>
                  </a:schemeClr>
                </a:solidFill>
                <a:latin typeface="Segoe UI Light" pitchFamily="34" charset="0"/>
              </a:rPr>
              <a:t> helps you </a:t>
            </a:r>
            <a:br>
              <a:rPr lang="en-US" sz="2100" dirty="0">
                <a:solidFill>
                  <a:schemeClr val="accent2">
                    <a:alpha val="99000"/>
                  </a:schemeClr>
                </a:solidFill>
                <a:latin typeface="Segoe UI Light" pitchFamily="34" charset="0"/>
              </a:rPr>
            </a:br>
            <a:r>
              <a:rPr lang="en-US" sz="2100" dirty="0">
                <a:solidFill>
                  <a:schemeClr val="accent2">
                    <a:alpha val="99000"/>
                  </a:schemeClr>
                </a:solidFill>
                <a:latin typeface="Segoe UI Light" pitchFamily="34" charset="0"/>
              </a:rPr>
              <a:t>easily add push notifications to your service</a:t>
            </a:r>
          </a:p>
          <a:p>
            <a:pPr>
              <a:lnSpc>
                <a:spcPct val="90000"/>
              </a:lnSpc>
              <a:spcBef>
                <a:spcPts val="0"/>
              </a:spcBef>
              <a:spcAft>
                <a:spcPts val="1800"/>
              </a:spcAft>
            </a:pPr>
            <a:r>
              <a:rPr lang="en-US" sz="2100" dirty="0">
                <a:solidFill>
                  <a:schemeClr val="accent2">
                    <a:alpha val="99000"/>
                  </a:schemeClr>
                </a:solidFill>
                <a:latin typeface="Segoe UI Light" pitchFamily="34" charset="0"/>
              </a:rPr>
              <a:t>The Windows Azure Toolkit for Windows 8</a:t>
            </a:r>
            <a:br>
              <a:rPr lang="en-US" sz="2100" dirty="0">
                <a:solidFill>
                  <a:schemeClr val="accent2">
                    <a:alpha val="99000"/>
                  </a:schemeClr>
                </a:solidFill>
                <a:latin typeface="Segoe UI Light" pitchFamily="34" charset="0"/>
              </a:rPr>
            </a:br>
            <a:r>
              <a:rPr lang="en-US" sz="2100" dirty="0">
                <a:solidFill>
                  <a:schemeClr val="accent2">
                    <a:alpha val="99000"/>
                  </a:schemeClr>
                </a:solidFill>
                <a:latin typeface="Segoe UI Light" pitchFamily="34" charset="0"/>
              </a:rPr>
              <a:t>is the best way to start building a service</a:t>
            </a:r>
          </a:p>
          <a:p>
            <a:pPr>
              <a:lnSpc>
                <a:spcPct val="90000"/>
              </a:lnSpc>
              <a:spcBef>
                <a:spcPts val="0"/>
              </a:spcBef>
              <a:spcAft>
                <a:spcPts val="1800"/>
              </a:spcAft>
            </a:pPr>
            <a:r>
              <a:rPr lang="en-US" sz="2100" dirty="0">
                <a:solidFill>
                  <a:schemeClr val="accent2">
                    <a:alpha val="99000"/>
                  </a:schemeClr>
                </a:solidFill>
                <a:latin typeface="Segoe UI Light" pitchFamily="34" charset="0"/>
              </a:rPr>
              <a:t>Windows Azure provides the resources </a:t>
            </a:r>
            <a:br>
              <a:rPr lang="en-US" sz="2100" dirty="0">
                <a:solidFill>
                  <a:schemeClr val="accent2">
                    <a:alpha val="99000"/>
                  </a:schemeClr>
                </a:solidFill>
                <a:latin typeface="Segoe UI Light" pitchFamily="34" charset="0"/>
              </a:rPr>
            </a:br>
            <a:r>
              <a:rPr lang="en-US" sz="2100" dirty="0">
                <a:solidFill>
                  <a:schemeClr val="accent2">
                    <a:alpha val="99000"/>
                  </a:schemeClr>
                </a:solidFill>
                <a:latin typeface="Segoe UI Light" pitchFamily="34" charset="0"/>
              </a:rPr>
              <a:t>to scale your services as your app grows</a:t>
            </a:r>
          </a:p>
        </p:txBody>
      </p:sp>
      <p:sp>
        <p:nvSpPr>
          <p:cNvPr id="5" name="Rounded Rectangle 23"/>
          <p:cNvSpPr/>
          <p:nvPr/>
        </p:nvSpPr>
        <p:spPr bwMode="auto">
          <a:xfrm>
            <a:off x="1354322" y="1274733"/>
            <a:ext cx="2043288" cy="839819"/>
          </a:xfrm>
          <a:prstGeom prst="rect">
            <a:avLst/>
          </a:prstGeom>
          <a:solidFill>
            <a:schemeClr val="accent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3" bIns="34291" numCol="1" rtlCol="0" anchor="b" anchorCtr="0" compatLnSpc="1">
            <a:prstTxWarp prst="textNoShape">
              <a:avLst/>
            </a:prstTxWarp>
          </a:bodyPr>
          <a:lstStyle/>
          <a:p>
            <a:pPr algn="ctr" defTabSz="914248" fontAlgn="base">
              <a:lnSpc>
                <a:spcPct val="80000"/>
              </a:lnSpc>
              <a:spcBef>
                <a:spcPct val="0"/>
              </a:spcBef>
              <a:spcAft>
                <a:spcPct val="0"/>
              </a:spcAft>
            </a:pPr>
            <a:r>
              <a:rPr lang="en-US" sz="2800" b="1" spc="-60"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Request</a:t>
            </a:r>
            <a:r>
              <a:rPr lang="en-US" sz="1800" spc="-60"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 Channel URI</a:t>
            </a:r>
          </a:p>
        </p:txBody>
      </p:sp>
      <p:sp>
        <p:nvSpPr>
          <p:cNvPr id="6" name="Rounded Rectangle 23"/>
          <p:cNvSpPr/>
          <p:nvPr/>
        </p:nvSpPr>
        <p:spPr bwMode="auto">
          <a:xfrm>
            <a:off x="3480558" y="1274733"/>
            <a:ext cx="2043288" cy="839819"/>
          </a:xfrm>
          <a:prstGeom prst="rect">
            <a:avLst/>
          </a:prstGeom>
          <a:solidFill>
            <a:schemeClr val="accent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3" bIns="34291" numCol="1" rtlCol="0" anchor="b" anchorCtr="0" compatLnSpc="1">
            <a:prstTxWarp prst="textNoShape">
              <a:avLst/>
            </a:prstTxWarp>
          </a:bodyPr>
          <a:lstStyle/>
          <a:p>
            <a:pPr algn="ctr" defTabSz="914248" fontAlgn="base">
              <a:lnSpc>
                <a:spcPct val="80000"/>
              </a:lnSpc>
              <a:spcBef>
                <a:spcPct val="0"/>
              </a:spcBef>
              <a:spcAft>
                <a:spcPct val="0"/>
              </a:spcAft>
            </a:pPr>
            <a:r>
              <a:rPr lang="en-US" sz="2800" b="1" spc="-60"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Register</a:t>
            </a:r>
          </a:p>
          <a:p>
            <a:pPr algn="ctr" defTabSz="914248" fontAlgn="base">
              <a:lnSpc>
                <a:spcPct val="80000"/>
              </a:lnSpc>
              <a:spcBef>
                <a:spcPct val="0"/>
              </a:spcBef>
              <a:spcAft>
                <a:spcPct val="0"/>
              </a:spcAft>
            </a:pPr>
            <a:r>
              <a:rPr lang="en-US" sz="1800" spc="-60"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with Cloud Service</a:t>
            </a:r>
          </a:p>
        </p:txBody>
      </p:sp>
      <p:sp>
        <p:nvSpPr>
          <p:cNvPr id="7" name="Rounded Rectangle 23"/>
          <p:cNvSpPr/>
          <p:nvPr/>
        </p:nvSpPr>
        <p:spPr bwMode="auto">
          <a:xfrm>
            <a:off x="5606794" y="1274733"/>
            <a:ext cx="2043288" cy="839819"/>
          </a:xfrm>
          <a:prstGeom prst="rect">
            <a:avLst/>
          </a:prstGeom>
          <a:solidFill>
            <a:schemeClr val="accent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3" bIns="34291" numCol="1" rtlCol="0" anchor="b" anchorCtr="0" compatLnSpc="1">
            <a:prstTxWarp prst="textNoShape">
              <a:avLst/>
            </a:prstTxWarp>
          </a:bodyPr>
          <a:lstStyle/>
          <a:p>
            <a:pPr algn="ctr" defTabSz="914248" fontAlgn="base">
              <a:lnSpc>
                <a:spcPct val="80000"/>
              </a:lnSpc>
              <a:spcBef>
                <a:spcPct val="0"/>
              </a:spcBef>
              <a:spcAft>
                <a:spcPct val="0"/>
              </a:spcAft>
            </a:pPr>
            <a:r>
              <a:rPr lang="en-US" sz="2400" b="1" spc="-60"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Authenticate &amp; Push</a:t>
            </a:r>
          </a:p>
        </p:txBody>
      </p:sp>
    </p:spTree>
    <p:extLst>
      <p:ext uri="{BB962C8B-B14F-4D97-AF65-F5344CB8AC3E}">
        <p14:creationId xmlns:p14="http://schemas.microsoft.com/office/powerpoint/2010/main" val="59631230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3843" y="2355561"/>
            <a:ext cx="3982713" cy="2304034"/>
          </a:xfrm>
          <a:prstGeom prst="rect">
            <a:avLst/>
          </a:prstGeom>
        </p:spPr>
      </p:pic>
      <p:sp>
        <p:nvSpPr>
          <p:cNvPr id="6" name="Text Placeholder 4"/>
          <p:cNvSpPr>
            <a:spLocks noGrp="1"/>
          </p:cNvSpPr>
          <p:nvPr/>
        </p:nvSpPr>
        <p:spPr>
          <a:xfrm>
            <a:off x="560927" y="177368"/>
            <a:ext cx="8022140" cy="747897"/>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solidFill>
                  <a:schemeClr val="bg1"/>
                </a:soli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solidFill>
                  <a:schemeClr val="bg1"/>
                </a:soli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solidFill>
                  <a:srgbClr val="FFFFFF"/>
                </a:solidFill>
              </a:rPr>
              <a:t>Get Started</a:t>
            </a:r>
          </a:p>
        </p:txBody>
      </p:sp>
      <p:pic>
        <p:nvPicPr>
          <p:cNvPr id="7"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276102" y="2576578"/>
            <a:ext cx="2648502" cy="1639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520409" y="1170609"/>
            <a:ext cx="8747756" cy="842537"/>
          </a:xfrm>
          <a:prstGeom prst="rect">
            <a:avLst/>
          </a:prstGeom>
        </p:spPr>
        <p:txBody>
          <a:bodyPr wrap="square" lIns="68583" tIns="34292" rIns="68583" bIns="34292">
            <a:spAutoFit/>
          </a:bodyPr>
          <a:lstStyle/>
          <a:p>
            <a:pPr defTabSz="914286"/>
            <a:r>
              <a:rPr lang="en-US" sz="5000" dirty="0">
                <a:solidFill>
                  <a:srgbClr val="FFFFFF"/>
                </a:solidFill>
              </a:rPr>
              <a:t>	http://WindowsAzure.com</a:t>
            </a:r>
          </a:p>
        </p:txBody>
      </p:sp>
    </p:spTree>
    <p:extLst>
      <p:ext uri="{BB962C8B-B14F-4D97-AF65-F5344CB8AC3E}">
        <p14:creationId xmlns:p14="http://schemas.microsoft.com/office/powerpoint/2010/main" val="117567083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17212" y="1085852"/>
            <a:ext cx="3977603" cy="1142621"/>
          </a:xfrm>
        </p:spPr>
        <p:txBody>
          <a:bodyPr/>
          <a:lstStyle/>
          <a:p>
            <a:r>
              <a:rPr lang="en-US" dirty="0">
                <a:solidFill>
                  <a:schemeClr val="bg1">
                    <a:alpha val="99000"/>
                  </a:schemeClr>
                </a:solidFill>
              </a:rPr>
              <a:t>Live Tiles on Start</a:t>
            </a:r>
          </a:p>
        </p:txBody>
      </p:sp>
      <p:sp>
        <p:nvSpPr>
          <p:cNvPr id="5" name="Subtitle 4"/>
          <p:cNvSpPr>
            <a:spLocks noGrp="1"/>
          </p:cNvSpPr>
          <p:nvPr>
            <p:ph type="subTitle" idx="1"/>
          </p:nvPr>
        </p:nvSpPr>
        <p:spPr/>
        <p:txBody>
          <a:bodyPr/>
          <a:lstStyle/>
          <a:p>
            <a:endParaRPr lang="en-US" dirty="0"/>
          </a:p>
        </p:txBody>
      </p:sp>
      <p:sp>
        <p:nvSpPr>
          <p:cNvPr id="6" name="Text Placeholder 5"/>
          <p:cNvSpPr>
            <a:spLocks noGrp="1"/>
          </p:cNvSpPr>
          <p:nvPr>
            <p:ph type="body" sz="quarter" idx="10"/>
          </p:nvPr>
        </p:nvSpPr>
        <p:spPr/>
        <p:txBody>
          <a:bodyPr/>
          <a:lstStyle/>
          <a:p>
            <a:r>
              <a:rPr lang="en-US" dirty="0"/>
              <a:t>D</a:t>
            </a:r>
            <a:r>
              <a:rPr lang="en-US" dirty="0" smtClean="0"/>
              <a:t>emo</a:t>
            </a:r>
            <a:endParaRPr lang="en-US" dirty="0"/>
          </a:p>
        </p:txBody>
      </p:sp>
    </p:spTree>
    <p:extLst>
      <p:ext uri="{BB962C8B-B14F-4D97-AF65-F5344CB8AC3E}">
        <p14:creationId xmlns:p14="http://schemas.microsoft.com/office/powerpoint/2010/main" val="366911887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sz="quarter" idx="10"/>
          </p:nvPr>
        </p:nvSpPr>
        <p:spPr>
          <a:xfrm>
            <a:off x="389438" y="1097758"/>
            <a:ext cx="8368939" cy="3624069"/>
          </a:xfrm>
        </p:spPr>
        <p:txBody>
          <a:bodyPr/>
          <a:lstStyle/>
          <a:p>
            <a:pPr>
              <a:spcAft>
                <a:spcPts val="1800"/>
              </a:spcAft>
            </a:pPr>
            <a:r>
              <a:rPr lang="en-US" sz="2700" dirty="0">
                <a:solidFill>
                  <a:schemeClr val="accent2">
                    <a:alpha val="99000"/>
                  </a:schemeClr>
                </a:solidFill>
                <a:latin typeface="Segoe UI Light" pitchFamily="34" charset="0"/>
              </a:rPr>
              <a:t>Register your app to test using WNS</a:t>
            </a:r>
            <a:br>
              <a:rPr lang="en-US" sz="2700" dirty="0">
                <a:solidFill>
                  <a:schemeClr val="accent2">
                    <a:alpha val="99000"/>
                  </a:schemeClr>
                </a:solidFill>
                <a:latin typeface="Segoe UI Light" pitchFamily="34" charset="0"/>
              </a:rPr>
            </a:br>
            <a:r>
              <a:rPr lang="en-US" sz="1500" u="sng" dirty="0">
                <a:solidFill>
                  <a:schemeClr val="accent6">
                    <a:alpha val="99000"/>
                  </a:schemeClr>
                </a:solidFill>
              </a:rPr>
              <a:t>http://manage.dev.live.com/build  </a:t>
            </a:r>
          </a:p>
          <a:p>
            <a:pPr>
              <a:spcAft>
                <a:spcPts val="1800"/>
              </a:spcAft>
            </a:pPr>
            <a:r>
              <a:rPr lang="en-US" sz="2700" dirty="0">
                <a:solidFill>
                  <a:schemeClr val="accent2">
                    <a:alpha val="99000"/>
                  </a:schemeClr>
                </a:solidFill>
                <a:latin typeface="Segoe UI Light" pitchFamily="34" charset="0"/>
              </a:rPr>
              <a:t>Download the Windows Azure Toolkit for Windows 8 </a:t>
            </a:r>
            <a:r>
              <a:rPr lang="en-US" sz="1500" u="sng" dirty="0">
                <a:solidFill>
                  <a:schemeClr val="accent6">
                    <a:alpha val="99000"/>
                  </a:schemeClr>
                </a:solidFill>
                <a:hlinkClick r:id="rId2"/>
              </a:rPr>
              <a:t>http://WATWindows8.codeplex.com</a:t>
            </a:r>
            <a:endParaRPr lang="en-US" sz="1500" u="sng" dirty="0">
              <a:solidFill>
                <a:schemeClr val="accent6">
                  <a:alpha val="99000"/>
                </a:schemeClr>
              </a:solidFill>
            </a:endParaRPr>
          </a:p>
          <a:p>
            <a:pPr>
              <a:spcAft>
                <a:spcPts val="1800"/>
              </a:spcAft>
            </a:pPr>
            <a:r>
              <a:rPr lang="en-US" sz="2700" dirty="0" err="1">
                <a:solidFill>
                  <a:schemeClr val="accent2">
                    <a:alpha val="99000"/>
                  </a:schemeClr>
                </a:solidFill>
                <a:latin typeface="Segoe UI Light" pitchFamily="34" charset="0"/>
              </a:rPr>
              <a:t>WnsRecipe</a:t>
            </a:r>
            <a:r>
              <a:rPr lang="en-US" sz="2700" dirty="0">
                <a:solidFill>
                  <a:schemeClr val="accent2">
                    <a:alpha val="99000"/>
                  </a:schemeClr>
                </a:solidFill>
                <a:latin typeface="Segoe UI Light" pitchFamily="34" charset="0"/>
              </a:rPr>
              <a:t> </a:t>
            </a:r>
            <a:r>
              <a:rPr lang="en-US" sz="2700" dirty="0" err="1">
                <a:solidFill>
                  <a:schemeClr val="accent2">
                    <a:alpha val="99000"/>
                  </a:schemeClr>
                </a:solidFill>
                <a:latin typeface="Segoe UI Light" pitchFamily="34" charset="0"/>
              </a:rPr>
              <a:t>NuGet</a:t>
            </a:r>
            <a:r>
              <a:rPr lang="en-US" sz="2700" dirty="0">
                <a:solidFill>
                  <a:schemeClr val="accent2">
                    <a:alpha val="99000"/>
                  </a:schemeClr>
                </a:solidFill>
                <a:latin typeface="Segoe UI Light" pitchFamily="34" charset="0"/>
              </a:rPr>
              <a:t>                                       </a:t>
            </a:r>
            <a:r>
              <a:rPr lang="en-US" sz="1500" u="sng" dirty="0">
                <a:solidFill>
                  <a:schemeClr val="accent6">
                    <a:alpha val="99000"/>
                  </a:schemeClr>
                </a:solidFill>
              </a:rPr>
              <a:t>http://nuget.org/packages/wnsrecipe</a:t>
            </a:r>
          </a:p>
          <a:p>
            <a:pPr>
              <a:spcAft>
                <a:spcPts val="1800"/>
              </a:spcAft>
            </a:pPr>
            <a:r>
              <a:rPr lang="en-US" sz="2700" dirty="0">
                <a:solidFill>
                  <a:schemeClr val="accent2">
                    <a:alpha val="99000"/>
                  </a:schemeClr>
                </a:solidFill>
                <a:latin typeface="Segoe UI Light" pitchFamily="34" charset="0"/>
              </a:rPr>
              <a:t>Windows 8 Developer Documentation</a:t>
            </a:r>
            <a:br>
              <a:rPr lang="en-US" sz="2700" dirty="0">
                <a:solidFill>
                  <a:schemeClr val="accent2">
                    <a:alpha val="99000"/>
                  </a:schemeClr>
                </a:solidFill>
                <a:latin typeface="Segoe UI Light" pitchFamily="34" charset="0"/>
              </a:rPr>
            </a:br>
            <a:r>
              <a:rPr lang="en-US" sz="1500" u="sng" dirty="0">
                <a:solidFill>
                  <a:schemeClr val="accent6">
                    <a:alpha val="99000"/>
                  </a:schemeClr>
                </a:solidFill>
              </a:rPr>
              <a:t>http://dev.windows.com  </a:t>
            </a:r>
          </a:p>
        </p:txBody>
      </p:sp>
    </p:spTree>
    <p:extLst>
      <p:ext uri="{BB962C8B-B14F-4D97-AF65-F5344CB8AC3E}">
        <p14:creationId xmlns:p14="http://schemas.microsoft.com/office/powerpoint/2010/main" val="9041489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384672" y="2171701"/>
            <a:ext cx="3515281" cy="591068"/>
          </a:xfrm>
          <a:prstGeom prst="rect">
            <a:avLst/>
          </a:prstGeom>
          <a:noFill/>
          <a:ln>
            <a:noFill/>
          </a:ln>
        </p:spPr>
      </p:pic>
      <p:sp>
        <p:nvSpPr>
          <p:cNvPr id="5" name="Text Box 3"/>
          <p:cNvSpPr txBox="1">
            <a:spLocks noChangeArrowheads="1"/>
          </p:cNvSpPr>
          <p:nvPr/>
        </p:nvSpPr>
        <p:spPr bwMode="blackWhite">
          <a:xfrm>
            <a:off x="390627" y="4723725"/>
            <a:ext cx="8382000" cy="23083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637" eaLnBrk="0" hangingPunct="0"/>
            <a:r>
              <a:rPr lang="en-US" sz="500" dirty="0">
                <a:gradFill>
                  <a:gsLst>
                    <a:gs pos="0">
                      <a:srgbClr val="FFFFFF"/>
                    </a:gs>
                    <a:gs pos="100000">
                      <a:srgbClr val="FFFFFF"/>
                    </a:gs>
                  </a:gsLst>
                  <a:lin ang="5400000" scaled="0"/>
                </a:gradFill>
                <a:cs typeface="Arial" charset="0"/>
              </a:rPr>
              <a:t>© 2012 Microsoft Corporation. All rights reserved. Microsoft, Windows, Windows Vista and other product names are or may be registered trademarks and/or trademarks in the U.S. and/or other countries.</a:t>
            </a:r>
          </a:p>
          <a:p>
            <a:pPr defTabSz="685637" eaLnBrk="0" hangingPunct="0"/>
            <a:r>
              <a:rPr lang="en-US" sz="500" dirty="0">
                <a:gradFill>
                  <a:gsLst>
                    <a:gs pos="0">
                      <a:srgbClr val="FFFFFF"/>
                    </a:gs>
                    <a:gs pos="100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59711306"/>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1326359"/>
            <a:ext cx="8423524" cy="1661993"/>
          </a:xfrm>
        </p:spPr>
        <p:txBody>
          <a:bodyPr/>
          <a:lstStyle/>
          <a:p>
            <a:pPr algn="ctr"/>
            <a:r>
              <a:rPr lang="en-US" sz="6000" dirty="0"/>
              <a:t>Live Tiles with Push Notifications</a:t>
            </a:r>
          </a:p>
        </p:txBody>
      </p:sp>
    </p:spTree>
    <p:extLst>
      <p:ext uri="{BB962C8B-B14F-4D97-AF65-F5344CB8AC3E}">
        <p14:creationId xmlns:p14="http://schemas.microsoft.com/office/powerpoint/2010/main" val="138959553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indesign\Modern\XDR\Storytelling\BUILD\Product\Start\w8_start_build_press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6836135" y="3044159"/>
            <a:ext cx="282515" cy="269927"/>
          </a:xfrm>
          <a:prstGeom prst="rect">
            <a:avLst/>
          </a:prstGeom>
          <a:noFill/>
          <a:ln>
            <a:solidFill>
              <a:schemeClr val="bg1"/>
            </a:solidFill>
            <a:headEnd type="none" w="med" len="med"/>
            <a:tailEnd type="none" w="med" len="med"/>
          </a:ln>
          <a:effectLst>
            <a:glow rad="139700">
              <a:schemeClr val="bg1">
                <a:lumMod val="95000"/>
                <a:alpha val="86000"/>
              </a:schemeClr>
            </a:glow>
            <a:softEdge rad="0"/>
          </a:effectLst>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a:solidFill>
                <a:srgbClr val="FF0000"/>
              </a:solidFill>
              <a:effectLst>
                <a:glow rad="228600">
                  <a:schemeClr val="accent3">
                    <a:satMod val="175000"/>
                    <a:alpha val="40000"/>
                  </a:schemeClr>
                </a:glow>
              </a:effectLst>
            </a:endParaRPr>
          </a:p>
        </p:txBody>
      </p:sp>
      <p:sp>
        <p:nvSpPr>
          <p:cNvPr id="6" name="Rectangle 5"/>
          <p:cNvSpPr/>
          <p:nvPr/>
        </p:nvSpPr>
        <p:spPr bwMode="auto">
          <a:xfrm>
            <a:off x="5054315" y="3320555"/>
            <a:ext cx="2129409" cy="1059507"/>
          </a:xfrm>
          <a:prstGeom prst="rect">
            <a:avLst/>
          </a:prstGeom>
          <a:noFill/>
          <a:ln>
            <a:solidFill>
              <a:schemeClr val="bg1"/>
            </a:solidFill>
            <a:headEnd type="none" w="med" len="med"/>
            <a:tailEnd type="none" w="med" len="med"/>
          </a:ln>
          <a:effectLst>
            <a:glow rad="139700">
              <a:schemeClr val="bg1">
                <a:lumMod val="95000"/>
                <a:alpha val="86000"/>
              </a:schemeClr>
            </a:glow>
            <a:softEdge rad="0"/>
          </a:effectLst>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a:solidFill>
                <a:srgbClr val="FF0000"/>
              </a:solidFill>
              <a:effectLst>
                <a:glow rad="228600">
                  <a:schemeClr val="accent3">
                    <a:satMod val="175000"/>
                    <a:alpha val="40000"/>
                  </a:schemeClr>
                </a:glow>
              </a:effectLst>
            </a:endParaRPr>
          </a:p>
        </p:txBody>
      </p:sp>
      <p:sp>
        <p:nvSpPr>
          <p:cNvPr id="7" name="Rectangle 6"/>
          <p:cNvSpPr/>
          <p:nvPr/>
        </p:nvSpPr>
        <p:spPr bwMode="auto">
          <a:xfrm>
            <a:off x="2924907" y="1171072"/>
            <a:ext cx="2129409" cy="1059507"/>
          </a:xfrm>
          <a:prstGeom prst="rect">
            <a:avLst/>
          </a:prstGeom>
          <a:noFill/>
          <a:ln>
            <a:solidFill>
              <a:schemeClr val="bg1"/>
            </a:solidFill>
            <a:headEnd type="none" w="med" len="med"/>
            <a:tailEnd type="none" w="med" len="med"/>
          </a:ln>
          <a:effectLst>
            <a:glow rad="139700">
              <a:schemeClr val="bg1">
                <a:lumMod val="95000"/>
                <a:alpha val="86000"/>
              </a:schemeClr>
            </a:glow>
            <a:softEdge rad="0"/>
          </a:effectLst>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a:solidFill>
                <a:srgbClr val="FF0000"/>
              </a:solidFill>
              <a:effectLst>
                <a:glow rad="228600">
                  <a:schemeClr val="accent3">
                    <a:satMod val="175000"/>
                    <a:alpha val="40000"/>
                  </a:schemeClr>
                </a:glow>
              </a:effectLst>
            </a:endParaRPr>
          </a:p>
        </p:txBody>
      </p:sp>
      <p:sp>
        <p:nvSpPr>
          <p:cNvPr id="8" name="Rectangle 7"/>
          <p:cNvSpPr/>
          <p:nvPr/>
        </p:nvSpPr>
        <p:spPr bwMode="auto">
          <a:xfrm>
            <a:off x="1847259" y="2237030"/>
            <a:ext cx="1064704" cy="1059507"/>
          </a:xfrm>
          <a:prstGeom prst="rect">
            <a:avLst/>
          </a:prstGeom>
          <a:noFill/>
          <a:ln>
            <a:solidFill>
              <a:schemeClr val="bg1"/>
            </a:solidFill>
            <a:headEnd type="none" w="med" len="med"/>
            <a:tailEnd type="none" w="med" len="med"/>
          </a:ln>
          <a:effectLst>
            <a:glow rad="139700">
              <a:schemeClr val="bg1">
                <a:lumMod val="95000"/>
                <a:alpha val="86000"/>
              </a:schemeClr>
            </a:glow>
            <a:softEdge rad="0"/>
          </a:effectLst>
        </p:spPr>
        <p:style>
          <a:lnRef idx="2">
            <a:schemeClr val="accent6">
              <a:shade val="50000"/>
            </a:schemeClr>
          </a:lnRef>
          <a:fillRef idx="1">
            <a:schemeClr val="accent6"/>
          </a:fillRef>
          <a:effectRef idx="0">
            <a:schemeClr val="accent6"/>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a:solidFill>
                <a:srgbClr val="FF0000"/>
              </a:solidFill>
              <a:effectLst>
                <a:glow rad="228600">
                  <a:schemeClr val="accent3">
                    <a:satMod val="175000"/>
                    <a:alpha val="40000"/>
                  </a:schemeClr>
                </a:glow>
              </a:effectLst>
            </a:endParaRPr>
          </a:p>
        </p:txBody>
      </p:sp>
      <p:pic>
        <p:nvPicPr>
          <p:cNvPr id="9" name="Picture 2">
            <a:hlinkClick r:id="rId4"/>
          </p:cNvPr>
          <p:cNvPicPr>
            <a:picLocks noChangeAspect="1" noChangeArrowheads="1"/>
          </p:cNvPicPr>
          <p:nvPr/>
        </p:nvPicPr>
        <p:blipFill rotWithShape="1">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l="18524" t="22215" r="51158" b="63322"/>
          <a:stretch/>
        </p:blipFill>
        <p:spPr bwMode="auto">
          <a:xfrm>
            <a:off x="6451281" y="4350591"/>
            <a:ext cx="2774630" cy="74389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hlinkClick r:id="rId6"/>
          </p:cNvPr>
          <p:cNvSpPr/>
          <p:nvPr/>
        </p:nvSpPr>
        <p:spPr bwMode="auto">
          <a:xfrm>
            <a:off x="2911963" y="1171072"/>
            <a:ext cx="2142352" cy="10595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ts val="200"/>
              </a:spcBef>
              <a:spcAft>
                <a:spcPct val="0"/>
              </a:spcAft>
            </a:pPr>
            <a:endParaRPr lang="en-US" sz="2800" dirty="0">
              <a:ln>
                <a:solidFill>
                  <a:schemeClr val="bg1">
                    <a:alpha val="0"/>
                  </a:schemeClr>
                </a:solidFill>
              </a:ln>
              <a:solidFill>
                <a:schemeClr val="bg1"/>
              </a:solidFill>
            </a:endParaRPr>
          </a:p>
        </p:txBody>
      </p:sp>
      <p:sp>
        <p:nvSpPr>
          <p:cNvPr id="10" name="Rectangle 9">
            <a:hlinkClick r:id="rId7"/>
          </p:cNvPr>
          <p:cNvSpPr/>
          <p:nvPr/>
        </p:nvSpPr>
        <p:spPr bwMode="auto">
          <a:xfrm>
            <a:off x="6836135" y="3044159"/>
            <a:ext cx="282515" cy="25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914061" fontAlgn="base">
              <a:spcBef>
                <a:spcPts val="200"/>
              </a:spcBef>
              <a:spcAft>
                <a:spcPct val="0"/>
              </a:spcAft>
            </a:pPr>
            <a:endParaRPr lang="en-US" sz="2800" dirty="0">
              <a:ln>
                <a:solidFill>
                  <a:schemeClr val="bg1">
                    <a:alpha val="0"/>
                  </a:schemeClr>
                </a:solidFill>
              </a:ln>
              <a:solidFill>
                <a:schemeClr val="bg1"/>
              </a:solidFill>
            </a:endParaRPr>
          </a:p>
        </p:txBody>
      </p:sp>
    </p:spTree>
    <p:extLst>
      <p:ext uri="{BB962C8B-B14F-4D97-AF65-F5344CB8AC3E}">
        <p14:creationId xmlns:p14="http://schemas.microsoft.com/office/powerpoint/2010/main" val="24819092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1+#ppt_w/2"/>
                                          </p:val>
                                        </p:tav>
                                        <p:tav tm="100000">
                                          <p:val>
                                            <p:strVal val="#ppt_x"/>
                                          </p:val>
                                        </p:tav>
                                      </p:tavLst>
                                    </p:anim>
                                    <p:anim calcmode="lin" valueType="num">
                                      <p:cBhvr additive="base">
                                        <p:cTn id="35"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P spid="8" grpId="0" animBg="1"/>
      <p:bldP spid="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1326359"/>
            <a:ext cx="8423524" cy="1661993"/>
          </a:xfrm>
        </p:spPr>
        <p:txBody>
          <a:bodyPr/>
          <a:lstStyle/>
          <a:p>
            <a:pPr algn="ctr"/>
            <a:r>
              <a:rPr lang="en-US" sz="6000" dirty="0"/>
              <a:t>Windows Push Notification Service (WNS)</a:t>
            </a:r>
          </a:p>
        </p:txBody>
      </p:sp>
    </p:spTree>
    <p:extLst>
      <p:ext uri="{BB962C8B-B14F-4D97-AF65-F5344CB8AC3E}">
        <p14:creationId xmlns:p14="http://schemas.microsoft.com/office/powerpoint/2010/main" val="222974613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30662" y="4701023"/>
            <a:ext cx="2147767" cy="4424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ts val="150"/>
              </a:spcBef>
              <a:spcAft>
                <a:spcPct val="0"/>
              </a:spcAft>
            </a:pPr>
            <a:endParaRPr lang="en-US" sz="2100" dirty="0">
              <a:ln>
                <a:solidFill>
                  <a:schemeClr val="bg1">
                    <a:alpha val="0"/>
                  </a:schemeClr>
                </a:solidFill>
              </a:ln>
              <a:solidFill>
                <a:schemeClr val="bg1"/>
              </a:solidFill>
            </a:endParaRPr>
          </a:p>
        </p:txBody>
      </p:sp>
      <p:sp>
        <p:nvSpPr>
          <p:cNvPr id="3" name="Title 2"/>
          <p:cNvSpPr>
            <a:spLocks noGrp="1"/>
          </p:cNvSpPr>
          <p:nvPr>
            <p:ph type="title"/>
          </p:nvPr>
        </p:nvSpPr>
        <p:spPr/>
        <p:txBody>
          <a:bodyPr/>
          <a:lstStyle/>
          <a:p>
            <a:r>
              <a:rPr lang="en-US" dirty="0"/>
              <a:t>Push Notification Overview</a:t>
            </a:r>
          </a:p>
        </p:txBody>
      </p:sp>
      <p:sp>
        <p:nvSpPr>
          <p:cNvPr id="4" name="TextBox 3"/>
          <p:cNvSpPr txBox="1"/>
          <p:nvPr/>
        </p:nvSpPr>
        <p:spPr>
          <a:xfrm>
            <a:off x="5311033" y="1077685"/>
            <a:ext cx="3442343" cy="1913054"/>
          </a:xfrm>
          <a:prstGeom prst="rect">
            <a:avLst/>
          </a:prstGeom>
          <a:noFill/>
        </p:spPr>
        <p:txBody>
          <a:bodyPr wrap="square" lIns="0" tIns="0" rIns="0" bIns="0" rtlCol="0">
            <a:noAutofit/>
          </a:bodyPr>
          <a:lstStyle/>
          <a:p>
            <a:pPr marL="304817" indent="-304817" defTabSz="685375" fontAlgn="base">
              <a:lnSpc>
                <a:spcPct val="90000"/>
              </a:lnSpc>
              <a:spcAft>
                <a:spcPts val="1350"/>
              </a:spcAft>
              <a:buClr>
                <a:schemeClr val="accent1"/>
              </a:buClr>
              <a:buFont typeface="+mj-lt"/>
              <a:buAutoNum type="arabicPeriod"/>
            </a:pPr>
            <a:r>
              <a:rPr lang="en-US" sz="2100" dirty="0">
                <a:ln>
                  <a:solidFill>
                    <a:schemeClr val="bg1">
                      <a:alpha val="0"/>
                    </a:schemeClr>
                  </a:solidFill>
                </a:ln>
                <a:solidFill>
                  <a:srgbClr val="595959">
                    <a:alpha val="99000"/>
                  </a:srgbClr>
                </a:solidFill>
              </a:rPr>
              <a:t>Request Channel URI</a:t>
            </a:r>
          </a:p>
          <a:p>
            <a:pPr marL="304817" indent="-304817" defTabSz="685375" fontAlgn="base">
              <a:lnSpc>
                <a:spcPct val="90000"/>
              </a:lnSpc>
              <a:spcAft>
                <a:spcPts val="1350"/>
              </a:spcAft>
              <a:buClr>
                <a:schemeClr val="accent1"/>
              </a:buClr>
              <a:buFont typeface="+mj-lt"/>
              <a:buAutoNum type="arabicPeriod"/>
            </a:pPr>
            <a:r>
              <a:rPr lang="en-US" sz="2100" dirty="0">
                <a:ln>
                  <a:solidFill>
                    <a:schemeClr val="bg1">
                      <a:alpha val="0"/>
                    </a:schemeClr>
                  </a:solidFill>
                </a:ln>
                <a:solidFill>
                  <a:srgbClr val="595959">
                    <a:alpha val="99000"/>
                  </a:srgbClr>
                </a:solidFill>
              </a:rPr>
              <a:t>Register with your </a:t>
            </a:r>
            <a:br>
              <a:rPr lang="en-US" sz="2100" dirty="0">
                <a:ln>
                  <a:solidFill>
                    <a:schemeClr val="bg1">
                      <a:alpha val="0"/>
                    </a:schemeClr>
                  </a:solidFill>
                </a:ln>
                <a:solidFill>
                  <a:srgbClr val="595959">
                    <a:alpha val="99000"/>
                  </a:srgbClr>
                </a:solidFill>
              </a:rPr>
            </a:br>
            <a:r>
              <a:rPr lang="en-US" sz="2100" dirty="0">
                <a:ln>
                  <a:solidFill>
                    <a:schemeClr val="bg1">
                      <a:alpha val="0"/>
                    </a:schemeClr>
                  </a:solidFill>
                </a:ln>
                <a:solidFill>
                  <a:srgbClr val="595959">
                    <a:alpha val="99000"/>
                  </a:srgbClr>
                </a:solidFill>
              </a:rPr>
              <a:t>Cloud Service</a:t>
            </a:r>
          </a:p>
          <a:p>
            <a:pPr marL="304817" indent="-304817" defTabSz="685375" fontAlgn="base">
              <a:lnSpc>
                <a:spcPct val="90000"/>
              </a:lnSpc>
              <a:spcAft>
                <a:spcPts val="1350"/>
              </a:spcAft>
              <a:buClr>
                <a:schemeClr val="accent1"/>
              </a:buClr>
              <a:buFont typeface="+mj-lt"/>
              <a:buAutoNum type="arabicPeriod"/>
            </a:pPr>
            <a:r>
              <a:rPr lang="en-US" sz="2100" dirty="0">
                <a:ln>
                  <a:solidFill>
                    <a:schemeClr val="bg1">
                      <a:alpha val="0"/>
                    </a:schemeClr>
                  </a:solidFill>
                </a:ln>
                <a:solidFill>
                  <a:srgbClr val="595959">
                    <a:alpha val="99000"/>
                  </a:srgbClr>
                </a:solidFill>
              </a:rPr>
              <a:t>Authenticate &amp; </a:t>
            </a:r>
            <a:br>
              <a:rPr lang="en-US" sz="2100" dirty="0">
                <a:ln>
                  <a:solidFill>
                    <a:schemeClr val="bg1">
                      <a:alpha val="0"/>
                    </a:schemeClr>
                  </a:solidFill>
                </a:ln>
                <a:solidFill>
                  <a:srgbClr val="595959">
                    <a:alpha val="99000"/>
                  </a:srgbClr>
                </a:solidFill>
              </a:rPr>
            </a:br>
            <a:r>
              <a:rPr lang="en-US" sz="2100" dirty="0">
                <a:ln>
                  <a:solidFill>
                    <a:schemeClr val="bg1">
                      <a:alpha val="0"/>
                    </a:schemeClr>
                  </a:solidFill>
                </a:ln>
                <a:solidFill>
                  <a:srgbClr val="595959">
                    <a:alpha val="99000"/>
                  </a:srgbClr>
                </a:solidFill>
              </a:rPr>
              <a:t>Push Notification</a:t>
            </a:r>
          </a:p>
        </p:txBody>
      </p:sp>
      <p:sp>
        <p:nvSpPr>
          <p:cNvPr id="6" name="Rounded Rectangle 22"/>
          <p:cNvSpPr/>
          <p:nvPr/>
        </p:nvSpPr>
        <p:spPr bwMode="auto">
          <a:xfrm>
            <a:off x="388245" y="1012373"/>
            <a:ext cx="1724350" cy="387051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spcCol="0" rtlCol="0" anchor="t" anchorCtr="0" compatLnSpc="1">
            <a:prstTxWarp prst="textNoShape">
              <a:avLst/>
            </a:prstTxWarp>
          </a:bodyPr>
          <a:lstStyle/>
          <a:p>
            <a:pPr algn="ctr" defTabSz="685375" fontAlgn="base">
              <a:spcBef>
                <a:spcPts val="450"/>
              </a:spcBef>
              <a:spcAft>
                <a:spcPts val="450"/>
              </a:spcAft>
            </a:pPr>
            <a:r>
              <a:rPr lang="en-US" sz="2100" spc="-113" dirty="0">
                <a:solidFill>
                  <a:schemeClr val="bg2">
                    <a:lumMod val="50000"/>
                    <a:alpha val="99000"/>
                  </a:schemeClr>
                </a:solidFill>
                <a:latin typeface="Segoe UI Light" pitchFamily="34" charset="0"/>
              </a:rPr>
              <a:t>Windows  8</a:t>
            </a:r>
          </a:p>
        </p:txBody>
      </p:sp>
      <p:sp>
        <p:nvSpPr>
          <p:cNvPr id="7" name="Rounded Rectangle 20"/>
          <p:cNvSpPr/>
          <p:nvPr/>
        </p:nvSpPr>
        <p:spPr bwMode="auto">
          <a:xfrm>
            <a:off x="564441" y="3327849"/>
            <a:ext cx="1371957" cy="13716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68583"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Notification</a:t>
            </a:r>
          </a:p>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564441" y="1464050"/>
            <a:ext cx="1371957" cy="13716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68583"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Metro Style App</a:t>
            </a:r>
          </a:p>
        </p:txBody>
      </p:sp>
      <p:sp>
        <p:nvSpPr>
          <p:cNvPr id="10" name="Rounded Rectangle 21"/>
          <p:cNvSpPr/>
          <p:nvPr/>
        </p:nvSpPr>
        <p:spPr bwMode="auto">
          <a:xfrm>
            <a:off x="3265546" y="1012372"/>
            <a:ext cx="1577751" cy="157734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68583"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Cloud Service</a:t>
            </a:r>
          </a:p>
        </p:txBody>
      </p:sp>
      <p:sp>
        <p:nvSpPr>
          <p:cNvPr id="13" name="Rounded Rectangle 18"/>
          <p:cNvSpPr/>
          <p:nvPr/>
        </p:nvSpPr>
        <p:spPr bwMode="auto">
          <a:xfrm>
            <a:off x="3265546" y="3305545"/>
            <a:ext cx="1577751" cy="157734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0"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103705" y="2835653"/>
            <a:ext cx="586745" cy="492199"/>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a:solidFill>
                    <a:schemeClr val="accent1">
                      <a:alpha val="99000"/>
                    </a:schemeClr>
                  </a:solidFill>
                </a:rPr>
                <a:t>(1)</a:t>
              </a:r>
            </a:p>
          </p:txBody>
        </p:sp>
      </p:grpSp>
      <p:grpSp>
        <p:nvGrpSpPr>
          <p:cNvPr id="30" name="Group 29"/>
          <p:cNvGrpSpPr/>
          <p:nvPr/>
        </p:nvGrpSpPr>
        <p:grpSpPr>
          <a:xfrm>
            <a:off x="1936399" y="2015086"/>
            <a:ext cx="1329146" cy="432968"/>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smtClean="0">
                  <a:solidFill>
                    <a:schemeClr val="accent1">
                      <a:alpha val="99000"/>
                    </a:schemeClr>
                  </a:solidFill>
                </a:rPr>
                <a:t>(2)</a:t>
              </a:r>
              <a:endParaRPr lang="en-US" dirty="0">
                <a:solidFill>
                  <a:schemeClr val="accent1">
                    <a:alpha val="99000"/>
                  </a:schemeClr>
                </a:solidFill>
              </a:endParaRPr>
            </a:p>
          </p:txBody>
        </p:sp>
      </p:grpSp>
      <p:grpSp>
        <p:nvGrpSpPr>
          <p:cNvPr id="31" name="Group 30"/>
          <p:cNvGrpSpPr/>
          <p:nvPr/>
        </p:nvGrpSpPr>
        <p:grpSpPr>
          <a:xfrm>
            <a:off x="3887191" y="2589712"/>
            <a:ext cx="700439" cy="715832"/>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a:solidFill>
                    <a:schemeClr val="accent1">
                      <a:alpha val="99000"/>
                    </a:schemeClr>
                  </a:solidFill>
                </a:rPr>
                <a:t>(3)</a:t>
              </a:r>
            </a:p>
          </p:txBody>
        </p:sp>
      </p:grpSp>
      <p:grpSp>
        <p:nvGrpSpPr>
          <p:cNvPr id="32" name="Group 31"/>
          <p:cNvGrpSpPr/>
          <p:nvPr/>
        </p:nvGrpSpPr>
        <p:grpSpPr>
          <a:xfrm>
            <a:off x="1936398" y="3702876"/>
            <a:ext cx="1329145" cy="452807"/>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a:solidFill>
                    <a:schemeClr val="accent1">
                      <a:alpha val="99000"/>
                    </a:schemeClr>
                  </a:solidFill>
                </a:rPr>
                <a:t>(3)</a:t>
              </a:r>
            </a:p>
          </p:txBody>
        </p:sp>
      </p:grpSp>
      <p:sp>
        <p:nvSpPr>
          <p:cNvPr id="33" name="Freeform 7"/>
          <p:cNvSpPr>
            <a:spLocks/>
          </p:cNvSpPr>
          <p:nvPr/>
        </p:nvSpPr>
        <p:spPr bwMode="auto">
          <a:xfrm>
            <a:off x="3521211" y="1435475"/>
            <a:ext cx="1066421" cy="56889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68583" tIns="34292" rIns="68583" bIns="34292" numCol="1" anchor="t" anchorCtr="0" compatLnSpc="1">
            <a:prstTxWarp prst="textNoShape">
              <a:avLst/>
            </a:prstTxWarp>
          </a:bodyPr>
          <a:lstStyle/>
          <a:p>
            <a:endParaRPr lang="en-US"/>
          </a:p>
        </p:txBody>
      </p:sp>
      <p:sp>
        <p:nvSpPr>
          <p:cNvPr id="34" name="Freeform 58"/>
          <p:cNvSpPr>
            <a:spLocks noEditPoints="1"/>
          </p:cNvSpPr>
          <p:nvPr/>
        </p:nvSpPr>
        <p:spPr bwMode="black">
          <a:xfrm>
            <a:off x="3722713" y="3554397"/>
            <a:ext cx="663414" cy="71087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1732" tIns="30866" rIns="61732" bIns="30866" numCol="1" anchor="t" anchorCtr="0" compatLnSpc="1">
            <a:prstTxWarp prst="textNoShape">
              <a:avLst/>
            </a:prstTxWarp>
          </a:bodyPr>
          <a:lstStyle/>
          <a:p>
            <a:endParaRPr lang="en-US" sz="1200"/>
          </a:p>
        </p:txBody>
      </p:sp>
      <p:grpSp>
        <p:nvGrpSpPr>
          <p:cNvPr id="35" name="Group 34"/>
          <p:cNvGrpSpPr/>
          <p:nvPr/>
        </p:nvGrpSpPr>
        <p:grpSpPr bwMode="black">
          <a:xfrm>
            <a:off x="858752" y="1753828"/>
            <a:ext cx="783336" cy="637112"/>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39" name="Freeform 6"/>
          <p:cNvSpPr>
            <a:spLocks noEditPoints="1"/>
          </p:cNvSpPr>
          <p:nvPr/>
        </p:nvSpPr>
        <p:spPr bwMode="auto">
          <a:xfrm>
            <a:off x="957487" y="3524201"/>
            <a:ext cx="585866" cy="602905"/>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3" tIns="34292" rIns="68583" bIns="34292" numCol="1" anchor="t" anchorCtr="0" compatLnSpc="1">
            <a:prstTxWarp prst="textNoShape">
              <a:avLst/>
            </a:prstTxWarp>
          </a:bodyPr>
          <a:lstStyle/>
          <a:p>
            <a:endParaRPr lang="en-US"/>
          </a:p>
        </p:txBody>
      </p:sp>
    </p:spTree>
    <p:extLst>
      <p:ext uri="{BB962C8B-B14F-4D97-AF65-F5344CB8AC3E}">
        <p14:creationId xmlns:p14="http://schemas.microsoft.com/office/powerpoint/2010/main" val="2567400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 Request a Channel URI</a:t>
            </a:r>
          </a:p>
        </p:txBody>
      </p:sp>
      <p:sp>
        <p:nvSpPr>
          <p:cNvPr id="4" name="TextBox 3"/>
          <p:cNvSpPr txBox="1"/>
          <p:nvPr/>
        </p:nvSpPr>
        <p:spPr>
          <a:xfrm>
            <a:off x="5311033" y="1076708"/>
            <a:ext cx="3442343" cy="2460187"/>
          </a:xfrm>
          <a:prstGeom prst="rect">
            <a:avLst/>
          </a:prstGeom>
          <a:noFill/>
        </p:spPr>
        <p:txBody>
          <a:bodyPr wrap="square" lIns="0" tIns="0" rIns="0" bIns="0" rtlCol="0">
            <a:noAutofit/>
          </a:bodyPr>
          <a:lstStyle/>
          <a:p>
            <a:pPr defTabSz="685375" fontAlgn="base">
              <a:lnSpc>
                <a:spcPct val="90000"/>
              </a:lnSpc>
              <a:spcAft>
                <a:spcPts val="1350"/>
              </a:spcAft>
              <a:buClr>
                <a:schemeClr val="accent2"/>
              </a:buClr>
            </a:pPr>
            <a:r>
              <a:rPr lang="en-US" sz="2100" dirty="0">
                <a:ln>
                  <a:solidFill>
                    <a:schemeClr val="bg1">
                      <a:alpha val="0"/>
                    </a:schemeClr>
                  </a:solidFill>
                </a:ln>
                <a:solidFill>
                  <a:srgbClr val="595959">
                    <a:alpha val="99000"/>
                  </a:srgbClr>
                </a:solidFill>
              </a:rPr>
              <a:t>Each tile has a unique Channel URI</a:t>
            </a:r>
          </a:p>
          <a:p>
            <a:pPr defTabSz="685375" fontAlgn="base">
              <a:lnSpc>
                <a:spcPct val="90000"/>
              </a:lnSpc>
              <a:spcAft>
                <a:spcPts val="1350"/>
              </a:spcAft>
              <a:buClr>
                <a:schemeClr val="accent2"/>
              </a:buClr>
            </a:pPr>
            <a:r>
              <a:rPr lang="en-US" sz="2100" dirty="0">
                <a:ln>
                  <a:solidFill>
                    <a:schemeClr val="bg1">
                      <a:alpha val="0"/>
                    </a:schemeClr>
                  </a:solidFill>
                </a:ln>
                <a:solidFill>
                  <a:srgbClr val="595959">
                    <a:alpha val="99000"/>
                  </a:srgbClr>
                </a:solidFill>
              </a:rPr>
              <a:t>Requested by App on </a:t>
            </a:r>
            <a:br>
              <a:rPr lang="en-US" sz="2100" dirty="0">
                <a:ln>
                  <a:solidFill>
                    <a:schemeClr val="bg1">
                      <a:alpha val="0"/>
                    </a:schemeClr>
                  </a:solidFill>
                </a:ln>
                <a:solidFill>
                  <a:srgbClr val="595959">
                    <a:alpha val="99000"/>
                  </a:srgbClr>
                </a:solidFill>
              </a:rPr>
            </a:br>
            <a:r>
              <a:rPr lang="en-US" sz="2100" dirty="0">
                <a:ln>
                  <a:solidFill>
                    <a:schemeClr val="bg1">
                      <a:alpha val="0"/>
                    </a:schemeClr>
                  </a:solidFill>
                </a:ln>
                <a:solidFill>
                  <a:srgbClr val="595959">
                    <a:alpha val="99000"/>
                  </a:srgbClr>
                </a:solidFill>
              </a:rPr>
              <a:t>each run. URI can change</a:t>
            </a:r>
          </a:p>
          <a:p>
            <a:pPr defTabSz="685375" fontAlgn="base">
              <a:lnSpc>
                <a:spcPct val="90000"/>
              </a:lnSpc>
              <a:spcAft>
                <a:spcPts val="1350"/>
              </a:spcAft>
              <a:buClr>
                <a:schemeClr val="accent2"/>
              </a:buClr>
            </a:pPr>
            <a:r>
              <a:rPr lang="en-US" sz="2100" dirty="0">
                <a:ln>
                  <a:solidFill>
                    <a:schemeClr val="bg1">
                      <a:alpha val="0"/>
                    </a:schemeClr>
                  </a:solidFill>
                </a:ln>
                <a:solidFill>
                  <a:srgbClr val="595959">
                    <a:alpha val="99000"/>
                  </a:srgbClr>
                </a:solidFill>
              </a:rPr>
              <a:t>Generated by WNS</a:t>
            </a:r>
          </a:p>
          <a:p>
            <a:pPr defTabSz="685375" fontAlgn="base">
              <a:lnSpc>
                <a:spcPct val="90000"/>
              </a:lnSpc>
              <a:spcAft>
                <a:spcPts val="1350"/>
              </a:spcAft>
              <a:buClr>
                <a:schemeClr val="accent2"/>
              </a:buClr>
            </a:pPr>
            <a:r>
              <a:rPr lang="en-US" sz="2100" dirty="0">
                <a:ln>
                  <a:solidFill>
                    <a:schemeClr val="bg1">
                      <a:alpha val="0"/>
                    </a:schemeClr>
                  </a:solidFill>
                </a:ln>
                <a:solidFill>
                  <a:srgbClr val="595959">
                    <a:alpha val="99000"/>
                  </a:srgbClr>
                </a:solidFill>
              </a:rPr>
              <a:t>Opaque to the app</a:t>
            </a:r>
          </a:p>
        </p:txBody>
      </p:sp>
      <p:sp>
        <p:nvSpPr>
          <p:cNvPr id="23" name="Rectangle 22"/>
          <p:cNvSpPr/>
          <p:nvPr/>
        </p:nvSpPr>
        <p:spPr bwMode="auto">
          <a:xfrm>
            <a:off x="130662" y="4701023"/>
            <a:ext cx="2147767" cy="4424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ts val="150"/>
              </a:spcBef>
              <a:spcAft>
                <a:spcPct val="0"/>
              </a:spcAft>
            </a:pPr>
            <a:endParaRPr lang="en-US" sz="2100" dirty="0">
              <a:ln>
                <a:solidFill>
                  <a:schemeClr val="bg1">
                    <a:alpha val="0"/>
                  </a:schemeClr>
                </a:solidFill>
              </a:ln>
              <a:solidFill>
                <a:schemeClr val="bg1"/>
              </a:solidFill>
            </a:endParaRPr>
          </a:p>
        </p:txBody>
      </p:sp>
      <p:sp>
        <p:nvSpPr>
          <p:cNvPr id="24" name="Rounded Rectangle 22"/>
          <p:cNvSpPr/>
          <p:nvPr/>
        </p:nvSpPr>
        <p:spPr bwMode="auto">
          <a:xfrm>
            <a:off x="388245" y="1012373"/>
            <a:ext cx="1724350" cy="387051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spcCol="0" rtlCol="0" anchor="t" anchorCtr="0" compatLnSpc="1">
            <a:prstTxWarp prst="textNoShape">
              <a:avLst/>
            </a:prstTxWarp>
          </a:bodyPr>
          <a:lstStyle/>
          <a:p>
            <a:pPr algn="ctr" defTabSz="685375" fontAlgn="base">
              <a:spcBef>
                <a:spcPts val="450"/>
              </a:spcBef>
              <a:spcAft>
                <a:spcPts val="450"/>
              </a:spcAft>
            </a:pPr>
            <a:r>
              <a:rPr lang="en-US" sz="2100" spc="-113" dirty="0">
                <a:solidFill>
                  <a:schemeClr val="bg2">
                    <a:lumMod val="50000"/>
                    <a:alpha val="99000"/>
                  </a:schemeClr>
                </a:solidFill>
                <a:latin typeface="Segoe UI Light" pitchFamily="34" charset="0"/>
              </a:rPr>
              <a:t>Windows  8</a:t>
            </a:r>
          </a:p>
        </p:txBody>
      </p:sp>
      <p:sp>
        <p:nvSpPr>
          <p:cNvPr id="29" name="Rounded Rectangle 20"/>
          <p:cNvSpPr/>
          <p:nvPr/>
        </p:nvSpPr>
        <p:spPr bwMode="auto">
          <a:xfrm>
            <a:off x="564441" y="3327849"/>
            <a:ext cx="1371957" cy="13716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68580"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Notification</a:t>
            </a:r>
          </a:p>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Client Platform</a:t>
            </a:r>
          </a:p>
        </p:txBody>
      </p:sp>
      <p:sp>
        <p:nvSpPr>
          <p:cNvPr id="30" name="Rounded Rectangle 23"/>
          <p:cNvSpPr/>
          <p:nvPr/>
        </p:nvSpPr>
        <p:spPr bwMode="auto">
          <a:xfrm>
            <a:off x="564441" y="1464050"/>
            <a:ext cx="1371957" cy="13716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68580"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Metro Style App</a:t>
            </a:r>
          </a:p>
        </p:txBody>
      </p:sp>
      <p:sp>
        <p:nvSpPr>
          <p:cNvPr id="31" name="Rounded Rectangle 21"/>
          <p:cNvSpPr/>
          <p:nvPr/>
        </p:nvSpPr>
        <p:spPr bwMode="auto">
          <a:xfrm>
            <a:off x="3265546" y="1012372"/>
            <a:ext cx="1577751" cy="157734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34292"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Cloud Service</a:t>
            </a:r>
          </a:p>
        </p:txBody>
      </p:sp>
      <p:sp>
        <p:nvSpPr>
          <p:cNvPr id="32" name="Rounded Rectangle 18"/>
          <p:cNvSpPr/>
          <p:nvPr/>
        </p:nvSpPr>
        <p:spPr bwMode="auto">
          <a:xfrm>
            <a:off x="3265546" y="3305545"/>
            <a:ext cx="1577751" cy="157734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68583" rIns="34292" bIns="68583" numCol="1" rtlCol="0" anchor="b" anchorCtr="0" compatLnSpc="1">
            <a:prstTxWarp prst="textNoShape">
              <a:avLst/>
            </a:prstTxWarp>
          </a:bodyPr>
          <a:lstStyle/>
          <a:p>
            <a:pPr defTabSz="914248"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Windows Push Notification Service</a:t>
            </a:r>
          </a:p>
        </p:txBody>
      </p:sp>
      <p:grpSp>
        <p:nvGrpSpPr>
          <p:cNvPr id="33" name="Group 32"/>
          <p:cNvGrpSpPr/>
          <p:nvPr/>
        </p:nvGrpSpPr>
        <p:grpSpPr>
          <a:xfrm>
            <a:off x="1103705" y="2835653"/>
            <a:ext cx="586745" cy="492199"/>
            <a:chOff x="1471220" y="3430995"/>
            <a:chExt cx="782123" cy="1366013"/>
          </a:xfrm>
        </p:grpSpPr>
        <p:sp>
          <p:nvSpPr>
            <p:cNvPr id="34" name="Up-Down Arrow 33"/>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35" name="Rectangle 34"/>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a:solidFill>
                    <a:schemeClr val="accent1">
                      <a:alpha val="99000"/>
                    </a:schemeClr>
                  </a:solidFill>
                </a:rPr>
                <a:t>(1)</a:t>
              </a:r>
            </a:p>
          </p:txBody>
        </p:sp>
      </p:grpSp>
      <p:grpSp>
        <p:nvGrpSpPr>
          <p:cNvPr id="36" name="Group 35"/>
          <p:cNvGrpSpPr/>
          <p:nvPr/>
        </p:nvGrpSpPr>
        <p:grpSpPr>
          <a:xfrm>
            <a:off x="1936399" y="2015086"/>
            <a:ext cx="1329146" cy="410144"/>
            <a:chOff x="2581191" y="2686782"/>
            <a:chExt cx="1771733" cy="546858"/>
          </a:xfrm>
        </p:grpSpPr>
        <p:sp>
          <p:nvSpPr>
            <p:cNvPr id="37" name="Up-Down Arrow 36"/>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38" name="Rectangle 37"/>
            <p:cNvSpPr/>
            <p:nvPr/>
          </p:nvSpPr>
          <p:spPr bwMode="auto">
            <a:xfrm>
              <a:off x="3238526" y="3030488"/>
              <a:ext cx="595161" cy="20315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smtClean="0">
                  <a:solidFill>
                    <a:schemeClr val="accent1">
                      <a:alpha val="99000"/>
                    </a:schemeClr>
                  </a:solidFill>
                </a:rPr>
                <a:t>(2)</a:t>
              </a:r>
              <a:endParaRPr lang="en-US" dirty="0">
                <a:solidFill>
                  <a:schemeClr val="accent1">
                    <a:alpha val="99000"/>
                  </a:schemeClr>
                </a:solidFill>
              </a:endParaRPr>
            </a:p>
          </p:txBody>
        </p:sp>
      </p:grpSp>
      <p:grpSp>
        <p:nvGrpSpPr>
          <p:cNvPr id="39" name="Group 38"/>
          <p:cNvGrpSpPr/>
          <p:nvPr/>
        </p:nvGrpSpPr>
        <p:grpSpPr>
          <a:xfrm>
            <a:off x="3887191" y="2589712"/>
            <a:ext cx="700439" cy="715832"/>
            <a:chOff x="5341644" y="3559768"/>
            <a:chExt cx="933676" cy="703848"/>
          </a:xfrm>
        </p:grpSpPr>
        <p:sp>
          <p:nvSpPr>
            <p:cNvPr id="40" name="Down Arrow 39"/>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41" name="Rectangle 40"/>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a:solidFill>
                    <a:schemeClr val="accent1">
                      <a:alpha val="99000"/>
                    </a:schemeClr>
                  </a:solidFill>
                </a:rPr>
                <a:t>(3)</a:t>
              </a:r>
            </a:p>
          </p:txBody>
        </p:sp>
      </p:grpSp>
      <p:grpSp>
        <p:nvGrpSpPr>
          <p:cNvPr id="42" name="Group 41"/>
          <p:cNvGrpSpPr/>
          <p:nvPr/>
        </p:nvGrpSpPr>
        <p:grpSpPr>
          <a:xfrm>
            <a:off x="1936398" y="3702876"/>
            <a:ext cx="1329145" cy="452807"/>
            <a:chOff x="2581276" y="4937164"/>
            <a:chExt cx="1762119" cy="603743"/>
          </a:xfrm>
        </p:grpSpPr>
        <p:sp>
          <p:nvSpPr>
            <p:cNvPr id="43" name="Down Arrow 42"/>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44" name="Rectangle 43"/>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09" fontAlgn="base">
                <a:spcBef>
                  <a:spcPct val="0"/>
                </a:spcBef>
                <a:spcAft>
                  <a:spcPct val="0"/>
                </a:spcAft>
              </a:pPr>
              <a:r>
                <a:rPr lang="en-US" dirty="0">
                  <a:solidFill>
                    <a:schemeClr val="accent1">
                      <a:alpha val="99000"/>
                    </a:schemeClr>
                  </a:solidFill>
                </a:rPr>
                <a:t>(3)</a:t>
              </a:r>
            </a:p>
          </p:txBody>
        </p:sp>
      </p:grpSp>
      <p:sp>
        <p:nvSpPr>
          <p:cNvPr id="45" name="Freeform 7"/>
          <p:cNvSpPr>
            <a:spLocks/>
          </p:cNvSpPr>
          <p:nvPr/>
        </p:nvSpPr>
        <p:spPr bwMode="auto">
          <a:xfrm>
            <a:off x="3521211" y="1435475"/>
            <a:ext cx="1066421" cy="56889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68583" tIns="34292" rIns="68583" bIns="34292" numCol="1" anchor="t" anchorCtr="0" compatLnSpc="1">
            <a:prstTxWarp prst="textNoShape">
              <a:avLst/>
            </a:prstTxWarp>
          </a:bodyPr>
          <a:lstStyle/>
          <a:p>
            <a:endParaRPr lang="en-US"/>
          </a:p>
        </p:txBody>
      </p:sp>
      <p:sp>
        <p:nvSpPr>
          <p:cNvPr id="46" name="Freeform 58"/>
          <p:cNvSpPr>
            <a:spLocks noEditPoints="1"/>
          </p:cNvSpPr>
          <p:nvPr/>
        </p:nvSpPr>
        <p:spPr bwMode="black">
          <a:xfrm>
            <a:off x="3722713" y="3554397"/>
            <a:ext cx="663414" cy="71087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1732" tIns="30866" rIns="61732" bIns="30866" numCol="1" anchor="t" anchorCtr="0" compatLnSpc="1">
            <a:prstTxWarp prst="textNoShape">
              <a:avLst/>
            </a:prstTxWarp>
          </a:bodyPr>
          <a:lstStyle/>
          <a:p>
            <a:endParaRPr lang="en-US" sz="1200"/>
          </a:p>
        </p:txBody>
      </p:sp>
      <p:grpSp>
        <p:nvGrpSpPr>
          <p:cNvPr id="47" name="Group 46"/>
          <p:cNvGrpSpPr/>
          <p:nvPr/>
        </p:nvGrpSpPr>
        <p:grpSpPr bwMode="black">
          <a:xfrm>
            <a:off x="858752" y="1753828"/>
            <a:ext cx="783336" cy="637112"/>
            <a:chOff x="5184775" y="225425"/>
            <a:chExt cx="1500188" cy="1220788"/>
          </a:xfrm>
          <a:solidFill>
            <a:srgbClr val="FFFFFF"/>
          </a:solidFill>
        </p:grpSpPr>
        <p:sp>
          <p:nvSpPr>
            <p:cNvPr id="4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51" name="Freeform 6"/>
          <p:cNvSpPr>
            <a:spLocks noEditPoints="1"/>
          </p:cNvSpPr>
          <p:nvPr/>
        </p:nvSpPr>
        <p:spPr bwMode="auto">
          <a:xfrm>
            <a:off x="957487" y="3524201"/>
            <a:ext cx="585866" cy="602905"/>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3" tIns="34292" rIns="68583" bIns="34292" numCol="1" anchor="t" anchorCtr="0" compatLnSpc="1">
            <a:prstTxWarp prst="textNoShape">
              <a:avLst/>
            </a:prstTxWarp>
          </a:bodyPr>
          <a:lstStyle/>
          <a:p>
            <a:endParaRPr lang="en-US"/>
          </a:p>
        </p:txBody>
      </p:sp>
    </p:spTree>
    <p:extLst>
      <p:ext uri="{BB962C8B-B14F-4D97-AF65-F5344CB8AC3E}">
        <p14:creationId xmlns:p14="http://schemas.microsoft.com/office/powerpoint/2010/main" val="125216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750"/>
                                        <p:tgtEl>
                                          <p:spTgt spid="36"/>
                                        </p:tgtEl>
                                      </p:cBhvr>
                                    </p:animEffect>
                                    <p:set>
                                      <p:cBhvr>
                                        <p:cTn id="7" dur="1" fill="hold">
                                          <p:stCondLst>
                                            <p:cond delay="749"/>
                                          </p:stCondLst>
                                        </p:cTn>
                                        <p:tgtEl>
                                          <p:spTgt spid="3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750"/>
                                        <p:tgtEl>
                                          <p:spTgt spid="39"/>
                                        </p:tgtEl>
                                      </p:cBhvr>
                                    </p:animEffect>
                                    <p:set>
                                      <p:cBhvr>
                                        <p:cTn id="10" dur="1" fill="hold">
                                          <p:stCondLst>
                                            <p:cond delay="749"/>
                                          </p:stCondLst>
                                        </p:cTn>
                                        <p:tgtEl>
                                          <p:spTgt spid="3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750"/>
                                        <p:tgtEl>
                                          <p:spTgt spid="42"/>
                                        </p:tgtEl>
                                      </p:cBhvr>
                                    </p:animEffect>
                                    <p:set>
                                      <p:cBhvr>
                                        <p:cTn id="13" dur="1" fill="hold">
                                          <p:stCondLst>
                                            <p:cond delay="74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Request Channel URI</a:t>
            </a:r>
          </a:p>
        </p:txBody>
      </p:sp>
      <p:sp>
        <p:nvSpPr>
          <p:cNvPr id="3" name="Content Placeholder 2"/>
          <p:cNvSpPr>
            <a:spLocks noGrp="1"/>
          </p:cNvSpPr>
          <p:nvPr>
            <p:ph sz="quarter" idx="10"/>
          </p:nvPr>
        </p:nvSpPr>
        <p:spPr>
          <a:xfrm>
            <a:off x="387532" y="1268017"/>
            <a:ext cx="8368939" cy="913070"/>
          </a:xfrm>
        </p:spPr>
        <p:txBody>
          <a:bodyPr/>
          <a:lstStyle/>
          <a:p>
            <a:r>
              <a:rPr lang="en-US" sz="1700" dirty="0" err="1">
                <a:solidFill>
                  <a:schemeClr val="accent2"/>
                </a:solidFill>
              </a:rPr>
              <a:t>var</a:t>
            </a:r>
            <a:r>
              <a:rPr lang="en-US" sz="1700" dirty="0"/>
              <a:t> push = </a:t>
            </a:r>
            <a:r>
              <a:rPr lang="en-US" sz="1700" dirty="0" err="1"/>
              <a:t>Windows.Networking.PushNotifications</a:t>
            </a:r>
            <a:r>
              <a:rPr lang="en-US" sz="1700" dirty="0"/>
              <a:t>;</a:t>
            </a:r>
          </a:p>
          <a:p>
            <a:r>
              <a:rPr lang="en-US" sz="1700" dirty="0" err="1">
                <a:solidFill>
                  <a:schemeClr val="accent2"/>
                </a:solidFill>
              </a:rPr>
              <a:t>var</a:t>
            </a:r>
            <a:r>
              <a:rPr lang="en-US" sz="1700" dirty="0"/>
              <a:t> promise = </a:t>
            </a:r>
            <a:r>
              <a:rPr lang="en-US" sz="1700" dirty="0" err="1"/>
              <a:t>push.PushNotificationChannelManager</a:t>
            </a:r>
            <a:endParaRPr lang="en-US" sz="1700" dirty="0"/>
          </a:p>
          <a:p>
            <a:pPr marL="2103939"/>
            <a:r>
              <a:rPr lang="en-US" sz="1700" dirty="0"/>
              <a:t>.</a:t>
            </a:r>
            <a:r>
              <a:rPr lang="en-US" sz="1700" dirty="0" err="1"/>
              <a:t>createPushNotificationChannelForApplicationAsync</a:t>
            </a:r>
            <a:r>
              <a:rPr lang="en-US" sz="1700" dirty="0"/>
              <a:t>();</a:t>
            </a:r>
          </a:p>
        </p:txBody>
      </p:sp>
      <p:sp>
        <p:nvSpPr>
          <p:cNvPr id="4" name="Content Placeholder 2"/>
          <p:cNvSpPr txBox="1">
            <a:spLocks/>
          </p:cNvSpPr>
          <p:nvPr/>
        </p:nvSpPr>
        <p:spPr>
          <a:xfrm>
            <a:off x="372780" y="3079349"/>
            <a:ext cx="8368939" cy="161582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600"/>
              </a:spcBef>
              <a:buFont typeface="Arial" pitchFamily="34" charset="0"/>
              <a:buNone/>
              <a:defRPr sz="2400" b="0" kern="1200">
                <a:ln>
                  <a:solidFill>
                    <a:schemeClr val="bg1">
                      <a:alpha val="0"/>
                    </a:schemeClr>
                  </a:solidFill>
                </a:ln>
                <a:solidFill>
                  <a:srgbClr val="595959"/>
                </a:solidFill>
                <a:latin typeface="Consolas" pitchFamily="49" charset="0"/>
                <a:ea typeface="+mn-ea"/>
                <a:cs typeface="Consolas" pitchFamily="49" charset="0"/>
              </a:defRPr>
            </a:lvl1pPr>
            <a:lvl2pPr marL="460375"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912813" indent="-635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3pPr>
            <a:lvl4pPr marL="1373188" indent="635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4pPr>
            <a:lvl5pPr marL="1831975" indent="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00" dirty="0" err="1"/>
              <a:t>promise.then</a:t>
            </a:r>
            <a:r>
              <a:rPr lang="en-US" sz="1700" dirty="0"/>
              <a:t>(function (</a:t>
            </a:r>
            <a:r>
              <a:rPr lang="en-US" sz="1700" dirty="0" err="1"/>
              <a:t>ch</a:t>
            </a:r>
            <a:r>
              <a:rPr lang="en-US" sz="1700" dirty="0"/>
              <a:t>) {</a:t>
            </a:r>
          </a:p>
          <a:p>
            <a:pPr marL="348872"/>
            <a:r>
              <a:rPr lang="en-US" sz="1700" dirty="0" err="1"/>
              <a:t>var</a:t>
            </a:r>
            <a:r>
              <a:rPr lang="en-US" sz="1700" dirty="0"/>
              <a:t> </a:t>
            </a:r>
            <a:r>
              <a:rPr lang="en-US" sz="1700" dirty="0" err="1"/>
              <a:t>uri</a:t>
            </a:r>
            <a:r>
              <a:rPr lang="en-US" sz="1700" dirty="0"/>
              <a:t> = </a:t>
            </a:r>
            <a:r>
              <a:rPr lang="en-US" sz="1700" dirty="0" err="1"/>
              <a:t>ch.uri</a:t>
            </a:r>
            <a:r>
              <a:rPr lang="en-US" sz="1700" dirty="0"/>
              <a:t>;</a:t>
            </a:r>
          </a:p>
          <a:p>
            <a:pPr marL="348872"/>
            <a:r>
              <a:rPr lang="en-US" sz="1700" dirty="0" err="1"/>
              <a:t>var</a:t>
            </a:r>
            <a:r>
              <a:rPr lang="en-US" sz="1700" dirty="0"/>
              <a:t> expiry = </a:t>
            </a:r>
            <a:r>
              <a:rPr lang="en-US" sz="1700" dirty="0" err="1"/>
              <a:t>ch.expirationTime</a:t>
            </a:r>
            <a:r>
              <a:rPr lang="en-US" sz="1700" dirty="0"/>
              <a:t>;</a:t>
            </a:r>
          </a:p>
          <a:p>
            <a:pPr marL="348872"/>
            <a:r>
              <a:rPr lang="en-US" sz="1700" dirty="0" err="1"/>
              <a:t>updateChannelUri</a:t>
            </a:r>
            <a:r>
              <a:rPr lang="en-US" sz="1700" dirty="0"/>
              <a:t>(</a:t>
            </a:r>
            <a:r>
              <a:rPr lang="en-US" sz="1700" dirty="0" err="1"/>
              <a:t>uri</a:t>
            </a:r>
            <a:r>
              <a:rPr lang="en-US" sz="1700" dirty="0"/>
              <a:t>, expiry);</a:t>
            </a:r>
          </a:p>
          <a:p>
            <a:r>
              <a:rPr lang="en-US" sz="1700" dirty="0"/>
              <a:t>});	</a:t>
            </a:r>
          </a:p>
        </p:txBody>
      </p:sp>
      <p:sp>
        <p:nvSpPr>
          <p:cNvPr id="5" name="Rectangle 4"/>
          <p:cNvSpPr/>
          <p:nvPr/>
        </p:nvSpPr>
        <p:spPr bwMode="auto">
          <a:xfrm>
            <a:off x="870381" y="2287140"/>
            <a:ext cx="6688647" cy="726413"/>
          </a:xfrm>
          <a:prstGeom prst="rect">
            <a:avLst/>
          </a:prstGeom>
          <a:solidFill>
            <a:schemeClr val="bg2"/>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914248" fontAlgn="base">
              <a:spcBef>
                <a:spcPct val="0"/>
              </a:spcBef>
              <a:spcAft>
                <a:spcPct val="0"/>
              </a:spcAft>
            </a:pPr>
            <a:r>
              <a:rPr lang="nn-NO" sz="1700" dirty="0">
                <a:ln>
                  <a:solidFill>
                    <a:schemeClr val="bg1">
                      <a:alpha val="0"/>
                    </a:schemeClr>
                  </a:solidFill>
                </a:ln>
                <a:solidFill>
                  <a:schemeClr val="bg1">
                    <a:alpha val="99000"/>
                  </a:schemeClr>
                </a:solidFill>
                <a:ea typeface="Segoe UI" pitchFamily="34" charset="0"/>
                <a:cs typeface="Segoe UI" pitchFamily="34" charset="0"/>
                <a:hlinkClick r:id="rId2"/>
              </a:rPr>
              <a:t>https://db3.notify.windows.com/?token=AQI8iP%2OtQE%3d</a:t>
            </a:r>
            <a:r>
              <a:rPr lang="nn-NO" sz="1700" dirty="0">
                <a:ln>
                  <a:solidFill>
                    <a:schemeClr val="bg1">
                      <a:alpha val="0"/>
                    </a:schemeClr>
                  </a:solidFill>
                </a:ln>
                <a:solidFill>
                  <a:schemeClr val="bg1">
                    <a:alpha val="99000"/>
                  </a:schemeClr>
                </a:solidFill>
                <a:ea typeface="Segoe UI" pitchFamily="34" charset="0"/>
                <a:cs typeface="Segoe UI" pitchFamily="34" charset="0"/>
              </a:rPr>
              <a:t>  </a:t>
            </a:r>
            <a:endParaRPr lang="en-US" sz="1700" dirty="0">
              <a:ln>
                <a:solidFill>
                  <a:schemeClr val="bg1">
                    <a:alpha val="0"/>
                  </a:schemeClr>
                </a:solidFill>
              </a:ln>
              <a:solidFill>
                <a:schemeClr val="bg1">
                  <a:alpha val="99000"/>
                </a:schemeClr>
              </a:solidFill>
              <a:ea typeface="Segoe UI" pitchFamily="34" charset="0"/>
              <a:cs typeface="Segoe UI" pitchFamily="34" charset="0"/>
            </a:endParaRPr>
          </a:p>
        </p:txBody>
      </p:sp>
    </p:spTree>
    <p:extLst>
      <p:ext uri="{BB962C8B-B14F-4D97-AF65-F5344CB8AC3E}">
        <p14:creationId xmlns:p14="http://schemas.microsoft.com/office/powerpoint/2010/main" val="3229856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1"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2000" fill="hold"/>
                                        <p:tgtEl>
                                          <p:spTgt spid="4">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1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Colored Backgrounds">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11.xml><?xml version="1.0" encoding="utf-8"?>
<a:theme xmlns:a="http://schemas.openxmlformats.org/drawingml/2006/main" name="1_Colored Backgrounds">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12.xml><?xml version="1.0" encoding="utf-8"?>
<a:theme xmlns:a="http://schemas.openxmlformats.org/drawingml/2006/main" name="1_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MS1444_Windows Azure Template 16x9_r08">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TechDays 2012 IT Pro">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6.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7.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Azure Connections Slide Template_16x9">
  <a:themeElements>
    <a:clrScheme name="">
      <a:dk1>
        <a:srgbClr val="A2A2A2"/>
      </a:dk1>
      <a:lt1>
        <a:srgbClr val="F8F8F8"/>
      </a:lt1>
      <a:dk2>
        <a:srgbClr val="969696"/>
      </a:dk2>
      <a:lt2>
        <a:srgbClr val="FFCC00"/>
      </a:lt2>
      <a:accent1>
        <a:srgbClr val="C4D8DA"/>
      </a:accent1>
      <a:accent2>
        <a:srgbClr val="FF9933"/>
      </a:accent2>
      <a:accent3>
        <a:srgbClr val="C9C9C9"/>
      </a:accent3>
      <a:accent4>
        <a:srgbClr val="D4D4D4"/>
      </a:accent4>
      <a:accent5>
        <a:srgbClr val="DEE9EA"/>
      </a:accent5>
      <a:accent6>
        <a:srgbClr val="E78A2D"/>
      </a:accent6>
      <a:hlink>
        <a:srgbClr val="FFCC00"/>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BEC53B"/>
        </a:dk1>
        <a:lt1>
          <a:srgbClr val="F8F8F8"/>
        </a:lt1>
        <a:dk2>
          <a:srgbClr val="111111"/>
        </a:dk2>
        <a:lt2>
          <a:srgbClr val="FFFF66"/>
        </a:lt2>
        <a:accent1>
          <a:srgbClr val="BBE0E3"/>
        </a:accent1>
        <a:accent2>
          <a:srgbClr val="FF9933"/>
        </a:accent2>
        <a:accent3>
          <a:srgbClr val="AAAAAA"/>
        </a:accent3>
        <a:accent4>
          <a:srgbClr val="D4D4D4"/>
        </a:accent4>
        <a:accent5>
          <a:srgbClr val="DAEDEF"/>
        </a:accent5>
        <a:accent6>
          <a:srgbClr val="E78A2D"/>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BEC53B"/>
        </a:dk1>
        <a:lt1>
          <a:srgbClr val="F8F8F8"/>
        </a:lt1>
        <a:dk2>
          <a:srgbClr val="C0C0C0"/>
        </a:dk2>
        <a:lt2>
          <a:srgbClr val="FFFF66"/>
        </a:lt2>
        <a:accent1>
          <a:srgbClr val="BBE0E3"/>
        </a:accent1>
        <a:accent2>
          <a:srgbClr val="FF9933"/>
        </a:accent2>
        <a:accent3>
          <a:srgbClr val="DCDCDC"/>
        </a:accent3>
        <a:accent4>
          <a:srgbClr val="D4D4D4"/>
        </a:accent4>
        <a:accent5>
          <a:srgbClr val="DAEDEF"/>
        </a:accent5>
        <a:accent6>
          <a:srgbClr val="E78A2D"/>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BEC53B"/>
        </a:dk1>
        <a:lt1>
          <a:srgbClr val="F8F8F8"/>
        </a:lt1>
        <a:dk2>
          <a:srgbClr val="FF6600"/>
        </a:dk2>
        <a:lt2>
          <a:srgbClr val="FFFF66"/>
        </a:lt2>
        <a:accent1>
          <a:srgbClr val="BBE0E3"/>
        </a:accent1>
        <a:accent2>
          <a:srgbClr val="FF9933"/>
        </a:accent2>
        <a:accent3>
          <a:srgbClr val="FFB8AA"/>
        </a:accent3>
        <a:accent4>
          <a:srgbClr val="D4D4D4"/>
        </a:accent4>
        <a:accent5>
          <a:srgbClr val="DAEDEF"/>
        </a:accent5>
        <a:accent6>
          <a:srgbClr val="E78A2D"/>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BEC53B"/>
        </a:dk1>
        <a:lt1>
          <a:srgbClr val="F8F8F8"/>
        </a:lt1>
        <a:dk2>
          <a:srgbClr val="FF6600"/>
        </a:dk2>
        <a:lt2>
          <a:srgbClr val="CC0000"/>
        </a:lt2>
        <a:accent1>
          <a:srgbClr val="BBE0E3"/>
        </a:accent1>
        <a:accent2>
          <a:srgbClr val="FF9933"/>
        </a:accent2>
        <a:accent3>
          <a:srgbClr val="FFB8AA"/>
        </a:accent3>
        <a:accent4>
          <a:srgbClr val="D4D4D4"/>
        </a:accent4>
        <a:accent5>
          <a:srgbClr val="DAEDEF"/>
        </a:accent5>
        <a:accent6>
          <a:srgbClr val="E78A2D"/>
        </a:accent6>
        <a:hlink>
          <a:srgbClr val="FFCC00"/>
        </a:hlink>
        <a:folHlink>
          <a:srgbClr val="99CC0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themeOverride>
</file>

<file path=ppt/theme/themeOverride2.xml><?xml version="1.0" encoding="utf-8"?>
<a:themeOverride xmlns:a="http://schemas.openxmlformats.org/drawingml/2006/main">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themeOverride>
</file>

<file path=docProps/app.xml><?xml version="1.0" encoding="utf-8"?>
<Properties xmlns="http://schemas.openxmlformats.org/officeDocument/2006/extended-properties" xmlns:vt="http://schemas.openxmlformats.org/officeDocument/2006/docPropsVTypes">
  <Template>MS1444_Windows Azure Template 16x9_r08b</Template>
  <TotalTime>4189</TotalTime>
  <Words>1038</Words>
  <Application>Microsoft Office PowerPoint</Application>
  <PresentationFormat>On-screen Show (16:9)</PresentationFormat>
  <Paragraphs>245</Paragraphs>
  <Slides>31</Slides>
  <Notes>18</Notes>
  <HiddenSlides>0</HiddenSlides>
  <MMClips>0</MMClips>
  <ScaleCrop>false</ScaleCrop>
  <HeadingPairs>
    <vt:vector size="8" baseType="variant">
      <vt:variant>
        <vt:lpstr>Fonts Used</vt:lpstr>
      </vt:variant>
      <vt:variant>
        <vt:i4>5</vt:i4>
      </vt:variant>
      <vt:variant>
        <vt:lpstr>Theme</vt:lpstr>
      </vt:variant>
      <vt:variant>
        <vt:i4>12</vt:i4>
      </vt:variant>
      <vt:variant>
        <vt:lpstr>Embedded OLE Servers</vt:lpstr>
      </vt:variant>
      <vt:variant>
        <vt:i4>1</vt:i4>
      </vt:variant>
      <vt:variant>
        <vt:lpstr>Slide Titles</vt:lpstr>
      </vt:variant>
      <vt:variant>
        <vt:i4>31</vt:i4>
      </vt:variant>
    </vt:vector>
  </HeadingPairs>
  <TitlesOfParts>
    <vt:vector size="49" baseType="lpstr">
      <vt:lpstr>Arial</vt:lpstr>
      <vt:lpstr>Wingdings</vt:lpstr>
      <vt:lpstr>Segoe UI Light</vt:lpstr>
      <vt:lpstr>Segoe UI</vt:lpstr>
      <vt:lpstr>Consolas</vt:lpstr>
      <vt:lpstr>MS1444_Windows Azure Template 16x9_r08b</vt:lpstr>
      <vt:lpstr>White with Consolas font for code slides</vt:lpstr>
      <vt:lpstr>1_White with Consolas font for code slides</vt:lpstr>
      <vt:lpstr>MS1444_Windows Azure Template 16x9_r08</vt:lpstr>
      <vt:lpstr>TechDays 2012 IT Pro</vt:lpstr>
      <vt:lpstr>Metro Template Colored Titles Segoe UI 16x9</vt:lpstr>
      <vt:lpstr>MS1444_Windows Azure Template 16x9_r08a</vt:lpstr>
      <vt:lpstr>1_MS1444_Windows Azure Template 16x9_r08a</vt:lpstr>
      <vt:lpstr>Azure Connections Slide Template_16x9</vt:lpstr>
      <vt:lpstr>Colored Backgrounds</vt:lpstr>
      <vt:lpstr>1_Colored Backgrounds</vt:lpstr>
      <vt:lpstr>1_Metro Template Colored Titles Segoe UI 16x9</vt:lpstr>
      <vt:lpstr>think-cell Slide</vt:lpstr>
      <vt:lpstr>Delivering Notifications With WNS and Windows Azure</vt:lpstr>
      <vt:lpstr>Session Contents</vt:lpstr>
      <vt:lpstr>Live Tiles on Start</vt:lpstr>
      <vt:lpstr>PowerPoint Presentation</vt:lpstr>
      <vt:lpstr>PowerPoint Presentation</vt:lpstr>
      <vt:lpstr>PowerPoint Presentation</vt:lpstr>
      <vt:lpstr>Push Notification Overview</vt:lpstr>
      <vt:lpstr>1. Request a Channel URI</vt:lpstr>
      <vt:lpstr>1. Request Channel URI</vt:lpstr>
      <vt:lpstr>2. Register with Your Cloud Service </vt:lpstr>
      <vt:lpstr>2. Register with Your Cloud Service</vt:lpstr>
      <vt:lpstr>3. Authenticate &amp; Send Notification</vt:lpstr>
      <vt:lpstr>3. Register Your App</vt:lpstr>
      <vt:lpstr>3. Authentication HTTP Request</vt:lpstr>
      <vt:lpstr>3. Authentication HTTP Response</vt:lpstr>
      <vt:lpstr>3. Push Notification HTTP Request</vt:lpstr>
      <vt:lpstr>3. Push Notification HTTP Response</vt:lpstr>
      <vt:lpstr>Windows Push Notification Recipe  </vt:lpstr>
      <vt:lpstr>3. Authentication Code</vt:lpstr>
      <vt:lpstr>3. Push Notification Code</vt:lpstr>
      <vt:lpstr>Push Notification Summary</vt:lpstr>
      <vt:lpstr>Building a Cloud Service with Window Azure</vt:lpstr>
      <vt:lpstr>Windows 8 Push Notifications with WNS and Windows Azure</vt:lpstr>
      <vt:lpstr>PowerPoint Presentation</vt:lpstr>
      <vt:lpstr>PowerPoint Presentation</vt:lpstr>
      <vt:lpstr>Windows Azure Services</vt:lpstr>
      <vt:lpstr>Summary</vt:lpstr>
      <vt:lpstr>Summary</vt:lpstr>
      <vt:lpstr>PowerPoint Presentation</vt:lpstr>
      <vt:lpstr>Resources</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Delivering Notifications with Windows Azure</dc:title>
  <dc:subject>&lt;Event Name Here&gt;</dc:subject>
  <dc:creator>nickha</dc:creator>
  <dc:description>In this presentation you'll learn about Windows 8 live tiles, the Windows Push Notification Service, and how to enable push notifications from your services running in Windows Azure.
by nickha</dc:description>
  <cp:lastModifiedBy>Nick Harris</cp:lastModifiedBy>
  <cp:revision>175</cp:revision>
  <dcterms:created xsi:type="dcterms:W3CDTF">2011-12-07T03:47:39Z</dcterms:created>
  <dcterms:modified xsi:type="dcterms:W3CDTF">2012-06-13T21:07:03Z</dcterms:modified>
  <cp:version>1.0.0</cp:version>
</cp:coreProperties>
</file>